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49.png" Type="http://schemas.openxmlformats.org/officeDocument/2006/relationships/image"/><Relationship Id="rId19" Target="../media/image50.svg" Type="http://schemas.openxmlformats.org/officeDocument/2006/relationships/image"/><Relationship Id="rId2" Target="../media/image33.png" Type="http://schemas.openxmlformats.org/officeDocument/2006/relationships/image"/><Relationship Id="rId20" Target="../media/image51.png" Type="http://schemas.openxmlformats.org/officeDocument/2006/relationships/image"/><Relationship Id="rId21" Target="../media/image52.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57.png" Type="http://schemas.openxmlformats.org/officeDocument/2006/relationships/image"/><Relationship Id="rId27" Target="../media/image58.svg" Type="http://schemas.openxmlformats.org/officeDocument/2006/relationships/image"/><Relationship Id="rId28" Target="../media/image59.png" Type="http://schemas.openxmlformats.org/officeDocument/2006/relationships/image"/><Relationship Id="rId29" Target="../media/image60.svg" Type="http://schemas.openxmlformats.org/officeDocument/2006/relationships/image"/><Relationship Id="rId3" Target="../media/image34.svg" Type="http://schemas.openxmlformats.org/officeDocument/2006/relationships/image"/><Relationship Id="rId30" Target="../media/image61.png" Type="http://schemas.openxmlformats.org/officeDocument/2006/relationships/image"/><Relationship Id="rId31" Target="../media/image62.svg" Type="http://schemas.openxmlformats.org/officeDocument/2006/relationships/image"/><Relationship Id="rId32" Target="../media/image63.png" Type="http://schemas.openxmlformats.org/officeDocument/2006/relationships/image"/><Relationship Id="rId33" Target="../media/image64.svg" Type="http://schemas.openxmlformats.org/officeDocument/2006/relationships/image"/><Relationship Id="rId34" Target="../media/image65.png" Type="http://schemas.openxmlformats.org/officeDocument/2006/relationships/image"/><Relationship Id="rId35" Target="../media/image66.svg" Type="http://schemas.openxmlformats.org/officeDocument/2006/relationships/image"/><Relationship Id="rId36" Target="../media/image67.png" Type="http://schemas.openxmlformats.org/officeDocument/2006/relationships/image"/><Relationship Id="rId37" Target="../media/image68.svg" Type="http://schemas.openxmlformats.org/officeDocument/2006/relationships/image"/><Relationship Id="rId38" Target="../media/image69.png" Type="http://schemas.openxmlformats.org/officeDocument/2006/relationships/image"/><Relationship Id="rId39" Target="../media/image70.svg" Type="http://schemas.openxmlformats.org/officeDocument/2006/relationships/image"/><Relationship Id="rId4" Target="../media/image35.png" Type="http://schemas.openxmlformats.org/officeDocument/2006/relationships/image"/><Relationship Id="rId40" Target="../media/image71.png" Type="http://schemas.openxmlformats.org/officeDocument/2006/relationships/image"/><Relationship Id="rId41" Target="../media/image72.svg" Type="http://schemas.openxmlformats.org/officeDocument/2006/relationships/image"/><Relationship Id="rId42" Target="../media/image73.png" Type="http://schemas.openxmlformats.org/officeDocument/2006/relationships/image"/><Relationship Id="rId43" Target="../media/image74.svg" Type="http://schemas.openxmlformats.org/officeDocument/2006/relationships/image"/><Relationship Id="rId44" Target="../media/image75.png" Type="http://schemas.openxmlformats.org/officeDocument/2006/relationships/image"/><Relationship Id="rId45" Target="../media/image76.svg" Type="http://schemas.openxmlformats.org/officeDocument/2006/relationships/image"/><Relationship Id="rId46" Target="../media/image77.png" Type="http://schemas.openxmlformats.org/officeDocument/2006/relationships/image"/><Relationship Id="rId47" Target="../media/image78.svg" Type="http://schemas.openxmlformats.org/officeDocument/2006/relationships/image"/><Relationship Id="rId48" Target="../media/image79.png" Type="http://schemas.openxmlformats.org/officeDocument/2006/relationships/image"/><Relationship Id="rId49" Target="../media/image80.svg" Type="http://schemas.openxmlformats.org/officeDocument/2006/relationships/image"/><Relationship Id="rId5" Target="../media/image36.svg" Type="http://schemas.openxmlformats.org/officeDocument/2006/relationships/image"/><Relationship Id="rId50" Target="../media/image81.png" Type="http://schemas.openxmlformats.org/officeDocument/2006/relationships/image"/><Relationship Id="rId51" Target="../media/image82.svg" Type="http://schemas.openxmlformats.org/officeDocument/2006/relationships/image"/><Relationship Id="rId52" Target="../media/image83.png" Type="http://schemas.openxmlformats.org/officeDocument/2006/relationships/image"/><Relationship Id="rId53" Target="../media/image84.svg" Type="http://schemas.openxmlformats.org/officeDocument/2006/relationships/image"/><Relationship Id="rId54" Target="../media/image85.png" Type="http://schemas.openxmlformats.org/officeDocument/2006/relationships/image"/><Relationship Id="rId55" Target="../media/image86.svg" Type="http://schemas.openxmlformats.org/officeDocument/2006/relationships/image"/><Relationship Id="rId56" Target="../media/image87.png" Type="http://schemas.openxmlformats.org/officeDocument/2006/relationships/image"/><Relationship Id="rId57" Target="../media/image88.svg" Type="http://schemas.openxmlformats.org/officeDocument/2006/relationships/image"/><Relationship Id="rId58" Target="../media/image89.png" Type="http://schemas.openxmlformats.org/officeDocument/2006/relationships/image"/><Relationship Id="rId59" Target="../media/image90.svg" Type="http://schemas.openxmlformats.org/officeDocument/2006/relationships/image"/><Relationship Id="rId6" Target="../media/image37.png" Type="http://schemas.openxmlformats.org/officeDocument/2006/relationships/image"/><Relationship Id="rId60" Target="../media/image91.png" Type="http://schemas.openxmlformats.org/officeDocument/2006/relationships/image"/><Relationship Id="rId61" Target="../media/image92.sv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7960" r="0" b="23289"/>
          <a:stretch>
            <a:fillRect/>
          </a:stretch>
        </p:blipFill>
        <p:spPr>
          <a:xfrm flipH="false" flipV="false" rot="0">
            <a:off x="1028700" y="1028700"/>
            <a:ext cx="16230600" cy="4564856"/>
          </a:xfrm>
          <a:prstGeom prst="rect">
            <a:avLst/>
          </a:prstGeom>
        </p:spPr>
      </p:pic>
      <p:sp>
        <p:nvSpPr>
          <p:cNvPr name="TextBox 3" id="3"/>
          <p:cNvSpPr txBox="true"/>
          <p:nvPr/>
        </p:nvSpPr>
        <p:spPr>
          <a:xfrm rot="0">
            <a:off x="1028700" y="6990420"/>
            <a:ext cx="13080216" cy="1441450"/>
          </a:xfrm>
          <a:prstGeom prst="rect">
            <a:avLst/>
          </a:prstGeom>
        </p:spPr>
        <p:txBody>
          <a:bodyPr anchor="t" rtlCol="false" tIns="0" lIns="0" bIns="0" rIns="0">
            <a:spAutoFit/>
          </a:bodyPr>
          <a:lstStyle/>
          <a:p>
            <a:pPr>
              <a:lnSpc>
                <a:spcPts val="11000"/>
              </a:lnSpc>
            </a:pPr>
            <a:r>
              <a:rPr lang="en-US" sz="10000">
                <a:solidFill>
                  <a:srgbClr val="000000"/>
                </a:solidFill>
                <a:latin typeface="Public Sans Bold"/>
              </a:rPr>
              <a:t>UK Food Trends</a:t>
            </a:r>
          </a:p>
        </p:txBody>
      </p:sp>
      <p:sp>
        <p:nvSpPr>
          <p:cNvPr name="TextBox 4" id="4"/>
          <p:cNvSpPr txBox="true"/>
          <p:nvPr/>
        </p:nvSpPr>
        <p:spPr>
          <a:xfrm rot="0">
            <a:off x="1028700" y="8782050"/>
            <a:ext cx="13080216" cy="476250"/>
          </a:xfrm>
          <a:prstGeom prst="rect">
            <a:avLst/>
          </a:prstGeom>
        </p:spPr>
        <p:txBody>
          <a:bodyPr anchor="t" rtlCol="false" tIns="0" lIns="0" bIns="0" rIns="0">
            <a:spAutoFit/>
          </a:bodyPr>
          <a:lstStyle/>
          <a:p>
            <a:pPr>
              <a:lnSpc>
                <a:spcPts val="3600"/>
              </a:lnSpc>
            </a:pPr>
            <a:r>
              <a:rPr lang="en-US" sz="3000">
                <a:solidFill>
                  <a:srgbClr val="9B9B9B"/>
                </a:solidFill>
                <a:latin typeface="Public Sans"/>
              </a:rPr>
              <a:t>Abraham, Helen, Kassem &amp; Rahmi</a:t>
            </a:r>
          </a:p>
        </p:txBody>
      </p:sp>
      <p:sp>
        <p:nvSpPr>
          <p:cNvPr name="TextBox 5" id="5"/>
          <p:cNvSpPr txBox="true"/>
          <p:nvPr/>
        </p:nvSpPr>
        <p:spPr>
          <a:xfrm rot="0">
            <a:off x="1028700" y="6193487"/>
            <a:ext cx="13080216" cy="720733"/>
          </a:xfrm>
          <a:prstGeom prst="rect">
            <a:avLst/>
          </a:prstGeom>
        </p:spPr>
        <p:txBody>
          <a:bodyPr anchor="t" rtlCol="false" tIns="0" lIns="0" bIns="0" rIns="0">
            <a:spAutoFit/>
          </a:bodyPr>
          <a:lstStyle/>
          <a:p>
            <a:pPr>
              <a:lnSpc>
                <a:spcPts val="5500"/>
              </a:lnSpc>
            </a:pPr>
            <a:r>
              <a:rPr lang="en-US" sz="5000">
                <a:solidFill>
                  <a:srgbClr val="000000"/>
                </a:solidFill>
                <a:latin typeface="Public Sans Bold"/>
              </a:rPr>
              <a:t>Project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568" y="235865"/>
            <a:ext cx="10051135" cy="100511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7862318" y="6851880"/>
            <a:ext cx="1597112" cy="9662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4985774">
            <a:off x="5346551" y="6308535"/>
            <a:ext cx="1228961" cy="743521"/>
          </a:xfrm>
          <a:prstGeom prst="rect">
            <a:avLst/>
          </a:prstGeom>
        </p:spPr>
      </p:pic>
      <p:sp>
        <p:nvSpPr>
          <p:cNvPr name="TextBox 5" id="5"/>
          <p:cNvSpPr txBox="true"/>
          <p:nvPr/>
        </p:nvSpPr>
        <p:spPr>
          <a:xfrm rot="0">
            <a:off x="12305177" y="290012"/>
            <a:ext cx="33557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Key Points</a:t>
            </a:r>
          </a:p>
        </p:txBody>
      </p:sp>
      <p:sp>
        <p:nvSpPr>
          <p:cNvPr name="TextBox 6" id="6"/>
          <p:cNvSpPr txBox="true"/>
          <p:nvPr/>
        </p:nvSpPr>
        <p:spPr>
          <a:xfrm rot="0">
            <a:off x="10524764" y="1610763"/>
            <a:ext cx="7230312" cy="5981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most popular food by total average consumption per person</a:t>
            </a:r>
          </a:p>
          <a:p>
            <a:pPr algn="ctr" marL="734059" indent="-367030" lvl="1">
              <a:lnSpc>
                <a:spcPts val="4759"/>
              </a:lnSpc>
              <a:buFont typeface="Arial"/>
              <a:buChar char="•"/>
            </a:pPr>
            <a:r>
              <a:rPr lang="en-US" sz="3399">
                <a:solidFill>
                  <a:srgbClr val="000000"/>
                </a:solidFill>
                <a:latin typeface="Canva Sans"/>
              </a:rPr>
              <a:t>most popular food by total average consumption per person</a:t>
            </a:r>
          </a:p>
          <a:p>
            <a:pPr algn="ctr" marL="734059" indent="-367030" lvl="1">
              <a:lnSpc>
                <a:spcPts val="4759"/>
              </a:lnSpc>
              <a:buFont typeface="Arial"/>
              <a:buChar char="•"/>
            </a:pPr>
            <a:r>
              <a:rPr lang="en-US" sz="3399">
                <a:solidFill>
                  <a:srgbClr val="000000"/>
                </a:solidFill>
                <a:latin typeface="Canva Sans"/>
              </a:rPr>
              <a:t>Special mentions - soft drinks</a:t>
            </a:r>
          </a:p>
          <a:p>
            <a:pPr algn="ctr" marL="734059" indent="-367030" lvl="1">
              <a:lnSpc>
                <a:spcPts val="4759"/>
              </a:lnSpc>
              <a:buFont typeface="Arial"/>
              <a:buChar char="•"/>
            </a:pPr>
            <a:r>
              <a:rPr lang="en-US" sz="3399">
                <a:solidFill>
                  <a:srgbClr val="000000"/>
                </a:solidFill>
                <a:latin typeface="Canva Sans"/>
              </a:rPr>
              <a:t>We will go deep dive further detail throughout the presentations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602" y="578801"/>
            <a:ext cx="9129398" cy="9129398"/>
          </a:xfrm>
          <a:prstGeom prst="rect">
            <a:avLst/>
          </a:prstGeom>
        </p:spPr>
      </p:pic>
      <p:sp>
        <p:nvSpPr>
          <p:cNvPr name="TextBox 3" id="3"/>
          <p:cNvSpPr txBox="true"/>
          <p:nvPr/>
        </p:nvSpPr>
        <p:spPr>
          <a:xfrm rot="0">
            <a:off x="14961802" y="7922103"/>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5" id="5"/>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6" id="6"/>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7" id="7"/>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9" id="9"/>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pic>
        <p:nvPicPr>
          <p:cNvPr name="Picture 10" id="10"/>
          <p:cNvPicPr>
            <a:picLocks noChangeAspect="true"/>
          </p:cNvPicPr>
          <p:nvPr/>
        </p:nvPicPr>
        <p:blipFill>
          <a:blip r:embed="rId3"/>
          <a:srcRect l="0" t="0" r="0" b="0"/>
          <a:stretch>
            <a:fillRect/>
          </a:stretch>
        </p:blipFill>
        <p:spPr>
          <a:xfrm flipH="false" flipV="false" rot="-5400000">
            <a:off x="5076821" y="7718340"/>
            <a:ext cx="870294" cy="526528"/>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1382866" y="7680120"/>
            <a:ext cx="676773" cy="409448"/>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5400000">
            <a:off x="5903191" y="8646381"/>
            <a:ext cx="1037839" cy="627893"/>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5400000">
            <a:off x="6864458" y="7909284"/>
            <a:ext cx="1037839" cy="627893"/>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358" y="502395"/>
            <a:ext cx="9282210" cy="92822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5570259" y="7583885"/>
            <a:ext cx="1037839" cy="627893"/>
          </a:xfrm>
          <a:prstGeom prst="rect">
            <a:avLst/>
          </a:prstGeom>
        </p:spPr>
      </p:pic>
      <p:sp>
        <p:nvSpPr>
          <p:cNvPr name="TextBox 4" id="4"/>
          <p:cNvSpPr txBox="true"/>
          <p:nvPr/>
        </p:nvSpPr>
        <p:spPr>
          <a:xfrm rot="0">
            <a:off x="14961802" y="7922103"/>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5" id="5"/>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7" id="7"/>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8" id="8"/>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9" id="9"/>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0" id="10"/>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821" r="0" b="28821"/>
          <a:stretch>
            <a:fillRect/>
          </a:stretch>
        </p:blipFill>
        <p:spPr>
          <a:xfrm flipH="false" flipV="false" rot="0">
            <a:off x="1028700" y="1028700"/>
            <a:ext cx="12952865"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927" r="0" b="13039"/>
          <a:stretch>
            <a:fillRect/>
          </a:stretch>
        </p:blipFill>
        <p:spPr>
          <a:xfrm flipH="false" flipV="false" rot="0">
            <a:off x="1028700" y="1028700"/>
            <a:ext cx="16230600" cy="8229600"/>
          </a:xfrm>
          <a:prstGeom prst="rect">
            <a:avLst/>
          </a:prstGeom>
        </p:spPr>
      </p:pic>
      <p:sp>
        <p:nvSpPr>
          <p:cNvPr name="TextBox 3" id="3"/>
          <p:cNvSpPr txBox="true"/>
          <p:nvPr/>
        </p:nvSpPr>
        <p:spPr>
          <a:xfrm rot="0">
            <a:off x="2212521" y="4838700"/>
            <a:ext cx="3729037"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a:rPr>
              <a:t>Level 2 --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27730" y="1028700"/>
            <a:ext cx="9127896" cy="7783821"/>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Fresh Fruit</a:t>
            </a:r>
          </a:p>
        </p:txBody>
      </p:sp>
      <p:sp>
        <p:nvSpPr>
          <p:cNvPr name="TextBox 3" id="3"/>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2504624" y="7880985"/>
            <a:ext cx="4099152" cy="834390"/>
          </a:xfrm>
          <a:prstGeom prst="rect">
            <a:avLst/>
          </a:prstGeom>
        </p:spPr>
        <p:txBody>
          <a:bodyPr anchor="t" rtlCol="false" tIns="0" lIns="0" bIns="0" rIns="0">
            <a:spAutoFit/>
          </a:bodyPr>
          <a:lstStyle/>
          <a:p>
            <a:pPr algn="ctr">
              <a:lnSpc>
                <a:spcPts val="3359"/>
              </a:lnSpc>
            </a:pPr>
            <a:r>
              <a:rPr lang="en-US" sz="2400">
                <a:solidFill>
                  <a:srgbClr val="9B9B9B"/>
                </a:solidFill>
                <a:latin typeface="Public Sans"/>
              </a:rPr>
              <a:t>Briefly elaborate on what</a:t>
            </a:r>
          </a:p>
          <a:p>
            <a:pPr algn="ctr" marL="0" indent="0" lvl="0">
              <a:lnSpc>
                <a:spcPts val="3359"/>
              </a:lnSpc>
              <a:spcBef>
                <a:spcPct val="0"/>
              </a:spcBef>
            </a:pPr>
            <a:r>
              <a:rPr lang="en-US" sz="2400">
                <a:solidFill>
                  <a:srgbClr val="9B9B9B"/>
                </a:solidFill>
                <a:latin typeface="Public Sans"/>
              </a:rPr>
              <a:t>you want to discuss. </a:t>
            </a:r>
          </a:p>
        </p:txBody>
      </p:sp>
      <p:pic>
        <p:nvPicPr>
          <p:cNvPr name="Picture 5" id="5"/>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sp>
        <p:nvSpPr>
          <p:cNvPr name="TextBox 6" id="6"/>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7094424" y="7880985"/>
            <a:ext cx="4099152" cy="834390"/>
          </a:xfrm>
          <a:prstGeom prst="rect">
            <a:avLst/>
          </a:prstGeom>
        </p:spPr>
        <p:txBody>
          <a:bodyPr anchor="t" rtlCol="false" tIns="0" lIns="0" bIns="0" rIns="0">
            <a:spAutoFit/>
          </a:bodyPr>
          <a:lstStyle/>
          <a:p>
            <a:pPr algn="ctr">
              <a:lnSpc>
                <a:spcPts val="3359"/>
              </a:lnSpc>
            </a:pPr>
            <a:r>
              <a:rPr lang="en-US" sz="2400">
                <a:solidFill>
                  <a:srgbClr val="9B9B9B"/>
                </a:solidFill>
                <a:latin typeface="Public Sans"/>
              </a:rPr>
              <a:t>Briefly elaborate on what</a:t>
            </a:r>
          </a:p>
          <a:p>
            <a:pPr algn="ctr" marL="0" indent="0" lvl="0">
              <a:lnSpc>
                <a:spcPts val="3359"/>
              </a:lnSpc>
              <a:spcBef>
                <a:spcPct val="0"/>
              </a:spcBef>
            </a:pPr>
            <a:r>
              <a:rPr lang="en-US" sz="2400">
                <a:solidFill>
                  <a:srgbClr val="9B9B9B"/>
                </a:solidFill>
                <a:latin typeface="Public Sans"/>
              </a:rPr>
              <a:t>you want to discuss. </a:t>
            </a:r>
          </a:p>
        </p:txBody>
      </p:sp>
      <p:pic>
        <p:nvPicPr>
          <p:cNvPr name="Picture 8" id="8"/>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sp>
        <p:nvSpPr>
          <p:cNvPr name="TextBox 9" id="9"/>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684224" y="7880985"/>
            <a:ext cx="4099152" cy="834390"/>
          </a:xfrm>
          <a:prstGeom prst="rect">
            <a:avLst/>
          </a:prstGeom>
        </p:spPr>
        <p:txBody>
          <a:bodyPr anchor="t" rtlCol="false" tIns="0" lIns="0" bIns="0" rIns="0">
            <a:spAutoFit/>
          </a:bodyPr>
          <a:lstStyle/>
          <a:p>
            <a:pPr algn="ctr">
              <a:lnSpc>
                <a:spcPts val="3359"/>
              </a:lnSpc>
            </a:pPr>
            <a:r>
              <a:rPr lang="en-US" sz="2400">
                <a:solidFill>
                  <a:srgbClr val="9B9B9B"/>
                </a:solidFill>
                <a:latin typeface="Public Sans"/>
              </a:rPr>
              <a:t>Briefly elaborate on what</a:t>
            </a:r>
          </a:p>
          <a:p>
            <a:pPr algn="ctr" marL="0" indent="0" lvl="0">
              <a:lnSpc>
                <a:spcPts val="3359"/>
              </a:lnSpc>
              <a:spcBef>
                <a:spcPct val="0"/>
              </a:spcBef>
            </a:pPr>
            <a:r>
              <a:rPr lang="en-US" sz="2400">
                <a:solidFill>
                  <a:srgbClr val="9B9B9B"/>
                </a:solidFill>
                <a:latin typeface="Public Sans"/>
              </a:rPr>
              <a:t>you want to discuss. </a:t>
            </a:r>
          </a:p>
        </p:txBody>
      </p:sp>
      <p:pic>
        <p:nvPicPr>
          <p:cNvPr name="Picture 11" id="11"/>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17500" y="508776"/>
            <a:ext cx="10005867" cy="8532512"/>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8209" y="1676400"/>
            <a:ext cx="13363660"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7094424"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7094424"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7094424"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02</a:t>
            </a:r>
          </a:p>
        </p:txBody>
      </p:sp>
      <p:sp>
        <p:nvSpPr>
          <p:cNvPr name="TextBox 6" id="6"/>
          <p:cNvSpPr txBox="true"/>
          <p:nvPr/>
        </p:nvSpPr>
        <p:spPr>
          <a:xfrm rot="0">
            <a:off x="1588209"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588209"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588209"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01</a:t>
            </a:r>
          </a:p>
        </p:txBody>
      </p:sp>
      <p:sp>
        <p:nvSpPr>
          <p:cNvPr name="TextBox 9" id="9"/>
          <p:cNvSpPr txBox="true"/>
          <p:nvPr/>
        </p:nvSpPr>
        <p:spPr>
          <a:xfrm rot="0">
            <a:off x="12600640"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2600640"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12600640"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285" t="0" r="27077" b="0"/>
          <a:stretch>
            <a:fillRect/>
          </a:stretch>
        </p:blipFill>
        <p:spPr>
          <a:xfrm flipH="false" flipV="false" rot="0">
            <a:off x="1028700" y="1028700"/>
            <a:ext cx="6127296" cy="8229600"/>
          </a:xfrm>
          <a:prstGeom prst="rect">
            <a:avLst/>
          </a:prstGeom>
        </p:spPr>
      </p:pic>
      <p:sp>
        <p:nvSpPr>
          <p:cNvPr name="TextBox 3" id="3"/>
          <p:cNvSpPr txBox="true"/>
          <p:nvPr/>
        </p:nvSpPr>
        <p:spPr>
          <a:xfrm rot="0">
            <a:off x="9144000" y="4629150"/>
            <a:ext cx="7613877"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Rahmi - Level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2356006" y="1028700"/>
            <a:ext cx="5706291" cy="8229600"/>
          </a:xfrm>
          <a:prstGeom prst="rect">
            <a:avLst/>
          </a:prstGeom>
        </p:spPr>
      </p:pic>
      <p:sp>
        <p:nvSpPr>
          <p:cNvPr name="TextBox 3" id="3"/>
          <p:cNvSpPr txBox="true"/>
          <p:nvPr/>
        </p:nvSpPr>
        <p:spPr>
          <a:xfrm rot="0">
            <a:off x="895350" y="1085850"/>
            <a:ext cx="10832006"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Introduction</a:t>
            </a:r>
          </a:p>
        </p:txBody>
      </p:sp>
      <p:sp>
        <p:nvSpPr>
          <p:cNvPr name="TextBox 4" id="4"/>
          <p:cNvSpPr txBox="true"/>
          <p:nvPr/>
        </p:nvSpPr>
        <p:spPr>
          <a:xfrm rot="0">
            <a:off x="895350" y="2443510"/>
            <a:ext cx="11480514" cy="8223250"/>
          </a:xfrm>
          <a:prstGeom prst="rect">
            <a:avLst/>
          </a:prstGeom>
        </p:spPr>
        <p:txBody>
          <a:bodyPr anchor="t" rtlCol="false" tIns="0" lIns="0" bIns="0" rIns="0">
            <a:spAutoFit/>
          </a:bodyPr>
          <a:lstStyle/>
          <a:p>
            <a:pPr>
              <a:lnSpc>
                <a:spcPts val="3220"/>
              </a:lnSpc>
            </a:pPr>
            <a:r>
              <a:rPr lang="en-US" sz="2300">
                <a:solidFill>
                  <a:srgbClr val="000000"/>
                </a:solidFill>
                <a:latin typeface="Public Sans"/>
              </a:rPr>
              <a:t>Our presentation will look at the UK Food trends since the turn of the millenium. </a:t>
            </a:r>
          </a:p>
          <a:p>
            <a:pPr>
              <a:lnSpc>
                <a:spcPts val="3220"/>
              </a:lnSpc>
            </a:pPr>
          </a:p>
          <a:p>
            <a:pPr>
              <a:lnSpc>
                <a:spcPts val="3220"/>
              </a:lnSpc>
            </a:pPr>
            <a:r>
              <a:rPr lang="en-US" sz="2300">
                <a:solidFill>
                  <a:srgbClr val="000000"/>
                </a:solidFill>
                <a:latin typeface="Public Sans"/>
              </a:rPr>
              <a:t>We've used data from the UK government website on food and farming.</a:t>
            </a:r>
          </a:p>
          <a:p>
            <a:pPr>
              <a:lnSpc>
                <a:spcPts val="3220"/>
              </a:lnSpc>
            </a:pPr>
          </a:p>
          <a:p>
            <a:pPr>
              <a:lnSpc>
                <a:spcPts val="3220"/>
              </a:lnSpc>
            </a:pPr>
            <a:r>
              <a:rPr lang="en-US" sz="230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p>
          <a:p>
            <a:pPr>
              <a:lnSpc>
                <a:spcPts val="3220"/>
              </a:lnSpc>
            </a:pPr>
            <a:r>
              <a:rPr lang="en-US" sz="2300">
                <a:solidFill>
                  <a:srgbClr val="000000"/>
                </a:solidFill>
                <a:latin typeface="Public Sans"/>
              </a:rPr>
              <a:t>These spreadsheets are updated annually when a new edition of the ‘Family Food’ report is published.</a:t>
            </a:r>
          </a:p>
          <a:p>
            <a:pPr>
              <a:lnSpc>
                <a:spcPts val="3220"/>
              </a:lnSpc>
            </a:pPr>
          </a:p>
          <a:p>
            <a:pPr>
              <a:lnSpc>
                <a:spcPts val="3220"/>
              </a:lnSpc>
            </a:pPr>
            <a:r>
              <a:rPr lang="en-US" sz="2300">
                <a:solidFill>
                  <a:srgbClr val="000000"/>
                </a:solidFill>
                <a:latin typeface="Public Sans"/>
              </a:rPr>
              <a:t>Our aim was to identify food and drink trends as well as finding the underlying information from the data to see trends of the most popular food and drink and plotting the variables for our topic areas to identify key findings.</a:t>
            </a:r>
          </a:p>
          <a:p>
            <a:pPr>
              <a:lnSpc>
                <a:spcPts val="3220"/>
              </a:lnSpc>
            </a:pPr>
          </a:p>
          <a:p>
            <a:pPr>
              <a:lnSpc>
                <a:spcPts val="3220"/>
              </a:lnSpc>
            </a:pPr>
            <a:r>
              <a:rPr lang="en-US" sz="2300">
                <a:solidFill>
                  <a:srgbClr val="000000"/>
                </a:solidFill>
                <a:latin typeface="Public Sans"/>
              </a:rPr>
              <a:t>we've provided different breakdowns within our visuals to the UK averages figures by age characteristics.</a:t>
            </a:r>
          </a:p>
          <a:p>
            <a:pPr>
              <a:lnSpc>
                <a:spcPts val="3779"/>
              </a:lnSpc>
            </a:pPr>
          </a:p>
          <a:p>
            <a:pPr>
              <a:lnSpc>
                <a:spcPts val="3779"/>
              </a:lnSpc>
            </a:pPr>
          </a:p>
          <a:p>
            <a:pPr algn="l" marL="0" indent="0" lvl="0">
              <a:lnSpc>
                <a:spcPts val="377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19943" y="1608396"/>
            <a:ext cx="1402250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34773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34773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17199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6" id="6"/>
          <p:cNvSpPr txBox="true"/>
          <p:nvPr/>
        </p:nvSpPr>
        <p:spPr>
          <a:xfrm rot="0">
            <a:off x="34773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34773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7199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9" id="9"/>
          <p:cNvSpPr txBox="true"/>
          <p:nvPr/>
        </p:nvSpPr>
        <p:spPr>
          <a:xfrm rot="0">
            <a:off x="117069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17069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99495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2" id="12"/>
          <p:cNvSpPr txBox="true"/>
          <p:nvPr/>
        </p:nvSpPr>
        <p:spPr>
          <a:xfrm rot="0">
            <a:off x="117069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3" id="13"/>
          <p:cNvSpPr txBox="true"/>
          <p:nvPr/>
        </p:nvSpPr>
        <p:spPr>
          <a:xfrm rot="0">
            <a:off x="117069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4" id="14"/>
          <p:cNvSpPr txBox="true"/>
          <p:nvPr/>
        </p:nvSpPr>
        <p:spPr>
          <a:xfrm rot="0">
            <a:off x="99495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595" t="0" r="33752" b="0"/>
          <a:stretch>
            <a:fillRect/>
          </a:stretch>
        </p:blipFill>
        <p:spPr>
          <a:xfrm flipH="false" flipV="false" rot="0">
            <a:off x="11132004" y="1028700"/>
            <a:ext cx="6127296" cy="8229600"/>
          </a:xfrm>
          <a:prstGeom prst="rect">
            <a:avLst/>
          </a:prstGeom>
        </p:spPr>
      </p:pic>
      <p:sp>
        <p:nvSpPr>
          <p:cNvPr name="TextBox 3" id="3"/>
          <p:cNvSpPr txBox="true"/>
          <p:nvPr/>
        </p:nvSpPr>
        <p:spPr>
          <a:xfrm rot="0">
            <a:off x="1577748" y="1762170"/>
            <a:ext cx="7566252"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Helen - Level 3</a:t>
            </a:r>
          </a:p>
        </p:txBody>
      </p:sp>
      <p:sp>
        <p:nvSpPr>
          <p:cNvPr name="TextBox 4" id="4"/>
          <p:cNvSpPr txBox="true"/>
          <p:nvPr/>
        </p:nvSpPr>
        <p:spPr>
          <a:xfrm rot="0">
            <a:off x="1577748" y="8117160"/>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58893" y="4445945"/>
            <a:ext cx="15170213" cy="4619950"/>
            <a:chOff x="0" y="0"/>
            <a:chExt cx="20226951" cy="6159934"/>
          </a:xfrm>
        </p:grpSpPr>
        <p:sp>
          <p:nvSpPr>
            <p:cNvPr name="TextBox 3" id="3"/>
            <p:cNvSpPr txBox="true"/>
            <p:nvPr/>
          </p:nvSpPr>
          <p:spPr>
            <a:xfrm rot="0">
              <a:off x="723555"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1</a:t>
              </a:r>
            </a:p>
          </p:txBody>
        </p:sp>
        <p:sp>
          <p:nvSpPr>
            <p:cNvPr name="TextBox 4" id="4"/>
            <p:cNvSpPr txBox="true"/>
            <p:nvPr/>
          </p:nvSpPr>
          <p:spPr>
            <a:xfrm rot="0">
              <a:off x="462423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2</a:t>
              </a:r>
            </a:p>
          </p:txBody>
        </p:sp>
        <p:sp>
          <p:nvSpPr>
            <p:cNvPr name="TextBox 5" id="5"/>
            <p:cNvSpPr txBox="true"/>
            <p:nvPr/>
          </p:nvSpPr>
          <p:spPr>
            <a:xfrm rot="0">
              <a:off x="852491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3</a:t>
              </a:r>
            </a:p>
          </p:txBody>
        </p:sp>
        <p:sp>
          <p:nvSpPr>
            <p:cNvPr name="TextBox 6" id="6"/>
            <p:cNvSpPr txBox="true"/>
            <p:nvPr/>
          </p:nvSpPr>
          <p:spPr>
            <a:xfrm rot="0">
              <a:off x="12425593"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4</a:t>
              </a:r>
            </a:p>
          </p:txBody>
        </p:sp>
        <p:sp>
          <p:nvSpPr>
            <p:cNvPr name="TextBox 7" id="7"/>
            <p:cNvSpPr txBox="true"/>
            <p:nvPr/>
          </p:nvSpPr>
          <p:spPr>
            <a:xfrm rot="0">
              <a:off x="16326272"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5</a:t>
              </a:r>
            </a:p>
          </p:txBody>
        </p:sp>
        <p:grpSp>
          <p:nvGrpSpPr>
            <p:cNvPr name="Group 8" id="8"/>
            <p:cNvGrpSpPr>
              <a:grpSpLocks noChangeAspect="true"/>
            </p:cNvGrpSpPr>
            <p:nvPr/>
          </p:nvGrpSpPr>
          <p:grpSpPr>
            <a:xfrm rot="0">
              <a:off x="723555" y="180595"/>
              <a:ext cx="19503396" cy="5465747"/>
              <a:chOff x="0" y="0"/>
              <a:chExt cx="22882894" cy="6412838"/>
            </a:xfrm>
          </p:grpSpPr>
          <p:sp>
            <p:nvSpPr>
              <p:cNvPr name="Freeform 9" id="9"/>
              <p:cNvSpPr/>
              <p:nvPr/>
            </p:nvSpPr>
            <p:spPr>
              <a:xfrm>
                <a:off x="0" y="-6350"/>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0" id="10"/>
              <p:cNvSpPr/>
              <p:nvPr/>
            </p:nvSpPr>
            <p:spPr>
              <a:xfrm>
                <a:off x="0" y="127621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1" id="11"/>
              <p:cNvSpPr/>
              <p:nvPr/>
            </p:nvSpPr>
            <p:spPr>
              <a:xfrm>
                <a:off x="0" y="2558785"/>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2" id="12"/>
              <p:cNvSpPr/>
              <p:nvPr/>
            </p:nvSpPr>
            <p:spPr>
              <a:xfrm>
                <a:off x="0" y="3841353"/>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3" id="13"/>
              <p:cNvSpPr/>
              <p:nvPr/>
            </p:nvSpPr>
            <p:spPr>
              <a:xfrm>
                <a:off x="0" y="5123921"/>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4" id="14"/>
              <p:cNvSpPr/>
              <p:nvPr/>
            </p:nvSpPr>
            <p:spPr>
              <a:xfrm>
                <a:off x="0" y="640648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grpSp>
        <p:sp>
          <p:nvSpPr>
            <p:cNvPr name="TextBox 15" id="15"/>
            <p:cNvSpPr txBox="true"/>
            <p:nvPr/>
          </p:nvSpPr>
          <p:spPr>
            <a:xfrm rot="0">
              <a:off x="0" y="-38100"/>
              <a:ext cx="57115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125 </a:t>
              </a:r>
            </a:p>
          </p:txBody>
        </p:sp>
        <p:sp>
          <p:nvSpPr>
            <p:cNvPr name="TextBox 16" id="16"/>
            <p:cNvSpPr txBox="true"/>
            <p:nvPr/>
          </p:nvSpPr>
          <p:spPr>
            <a:xfrm rot="0">
              <a:off x="3721" y="1055049"/>
              <a:ext cx="567434"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100 </a:t>
              </a:r>
            </a:p>
          </p:txBody>
        </p:sp>
        <p:sp>
          <p:nvSpPr>
            <p:cNvPr name="TextBox 17" id="17"/>
            <p:cNvSpPr txBox="true"/>
            <p:nvPr/>
          </p:nvSpPr>
          <p:spPr>
            <a:xfrm rot="0">
              <a:off x="122620" y="2148199"/>
              <a:ext cx="44853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75 </a:t>
              </a:r>
            </a:p>
          </p:txBody>
        </p:sp>
        <p:sp>
          <p:nvSpPr>
            <p:cNvPr name="TextBox 18" id="18"/>
            <p:cNvSpPr txBox="true"/>
            <p:nvPr/>
          </p:nvSpPr>
          <p:spPr>
            <a:xfrm rot="0">
              <a:off x="119068" y="3241348"/>
              <a:ext cx="452087"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50 </a:t>
              </a:r>
            </a:p>
          </p:txBody>
        </p:sp>
        <p:sp>
          <p:nvSpPr>
            <p:cNvPr name="TextBox 19" id="19"/>
            <p:cNvSpPr txBox="true"/>
            <p:nvPr/>
          </p:nvSpPr>
          <p:spPr>
            <a:xfrm rot="0">
              <a:off x="123973" y="4334498"/>
              <a:ext cx="447182"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25 </a:t>
              </a:r>
            </a:p>
          </p:txBody>
        </p:sp>
        <p:sp>
          <p:nvSpPr>
            <p:cNvPr name="TextBox 20" id="20"/>
            <p:cNvSpPr txBox="true"/>
            <p:nvPr/>
          </p:nvSpPr>
          <p:spPr>
            <a:xfrm rot="0">
              <a:off x="314245" y="5427647"/>
              <a:ext cx="256910"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0 </a:t>
              </a:r>
            </a:p>
          </p:txBody>
        </p:sp>
        <p:grpSp>
          <p:nvGrpSpPr>
            <p:cNvPr name="Group 21" id="21"/>
            <p:cNvGrpSpPr>
              <a:grpSpLocks noChangeAspect="true"/>
            </p:cNvGrpSpPr>
            <p:nvPr/>
          </p:nvGrpSpPr>
          <p:grpSpPr>
            <a:xfrm rot="0">
              <a:off x="723555" y="180595"/>
              <a:ext cx="19503396" cy="5465747"/>
              <a:chOff x="0" y="0"/>
              <a:chExt cx="22882894" cy="6412838"/>
            </a:xfrm>
          </p:grpSpPr>
          <p:sp>
            <p:nvSpPr>
              <p:cNvPr name="Freeform 22" id="22"/>
              <p:cNvSpPr/>
              <p:nvPr/>
            </p:nvSpPr>
            <p:spPr>
              <a:xfrm>
                <a:off x="2288289" y="51303"/>
                <a:ext cx="18306316" cy="6361535"/>
              </a:xfrm>
              <a:custGeom>
                <a:avLst/>
                <a:gdLst/>
                <a:ahLst/>
                <a:cxnLst/>
                <a:rect r="r" b="b" t="t" l="l"/>
                <a:pathLst>
                  <a:path h="6361535" w="18306316">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name="Freeform 23" id="23"/>
              <p:cNvSpPr/>
              <p:nvPr/>
            </p:nvSpPr>
            <p:spPr>
              <a:xfrm>
                <a:off x="2288289" y="2206016"/>
                <a:ext cx="18306316" cy="4206822"/>
              </a:xfrm>
              <a:custGeom>
                <a:avLst/>
                <a:gdLst/>
                <a:ahLst/>
                <a:cxnLst/>
                <a:rect r="r" b="b" t="t" l="l"/>
                <a:pathLst>
                  <a:path h="4206822" w="18306316">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name="Freeform 24" id="24"/>
              <p:cNvSpPr/>
              <p:nvPr/>
            </p:nvSpPr>
            <p:spPr>
              <a:xfrm>
                <a:off x="2288289" y="4463335"/>
                <a:ext cx="18306316" cy="1949503"/>
              </a:xfrm>
              <a:custGeom>
                <a:avLst/>
                <a:gdLst/>
                <a:ahLst/>
                <a:cxnLst/>
                <a:rect r="r" b="b" t="t" l="l"/>
                <a:pathLst>
                  <a:path h="1949503" w="18306316">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name="TextBox 25" id="25"/>
          <p:cNvSpPr txBox="true"/>
          <p:nvPr/>
        </p:nvSpPr>
        <p:spPr>
          <a:xfrm rot="0">
            <a:off x="1558893" y="1278255"/>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26" id="26"/>
          <p:cNvSpPr txBox="true"/>
          <p:nvPr/>
        </p:nvSpPr>
        <p:spPr>
          <a:xfrm rot="0">
            <a:off x="9144000" y="1335405"/>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65510" y="1974051"/>
            <a:ext cx="6734132" cy="6343991"/>
            <a:chOff x="0" y="0"/>
            <a:chExt cx="8978842" cy="8458655"/>
          </a:xfrm>
        </p:grpSpPr>
        <p:sp>
          <p:nvSpPr>
            <p:cNvPr name="TextBox 3" id="3"/>
            <p:cNvSpPr txBox="true"/>
            <p:nvPr/>
          </p:nvSpPr>
          <p:spPr>
            <a:xfrm rot="0">
              <a:off x="6568941" y="-38100"/>
              <a:ext cx="838364"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a:p>
              <a:pPr algn="ctr" marL="0" indent="0" lvl="0">
                <a:lnSpc>
                  <a:spcPts val="2520"/>
                </a:lnSpc>
                <a:spcBef>
                  <a:spcPct val="0"/>
                </a:spcBef>
              </a:pPr>
              <a:r>
                <a:rPr lang="en-US" sz="1800" u="none">
                  <a:solidFill>
                    <a:srgbClr val="000000"/>
                  </a:solidFill>
                  <a:latin typeface="Public Sans"/>
                </a:rPr>
                <a:t>20%</a:t>
              </a:r>
            </a:p>
          </p:txBody>
        </p:sp>
        <p:sp>
          <p:nvSpPr>
            <p:cNvPr name="TextBox 4" id="4"/>
            <p:cNvSpPr txBox="true"/>
            <p:nvPr/>
          </p:nvSpPr>
          <p:spPr>
            <a:xfrm rot="0">
              <a:off x="8082872" y="4709948"/>
              <a:ext cx="895971"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a:p>
              <a:pPr algn="ctr" marL="0" indent="0" lvl="0">
                <a:lnSpc>
                  <a:spcPts val="2520"/>
                </a:lnSpc>
                <a:spcBef>
                  <a:spcPct val="0"/>
                </a:spcBef>
              </a:pPr>
              <a:r>
                <a:rPr lang="en-US" sz="1800" u="none">
                  <a:solidFill>
                    <a:srgbClr val="000000"/>
                  </a:solidFill>
                  <a:latin typeface="Public Sans"/>
                </a:rPr>
                <a:t>20%</a:t>
              </a:r>
            </a:p>
          </p:txBody>
        </p:sp>
        <p:sp>
          <p:nvSpPr>
            <p:cNvPr name="TextBox 5" id="5"/>
            <p:cNvSpPr txBox="true"/>
            <p:nvPr/>
          </p:nvSpPr>
          <p:spPr>
            <a:xfrm rot="0">
              <a:off x="4038722" y="7644404"/>
              <a:ext cx="9064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a:p>
              <a:pPr algn="ctr" marL="0" indent="0" lvl="0">
                <a:lnSpc>
                  <a:spcPts val="2520"/>
                </a:lnSpc>
                <a:spcBef>
                  <a:spcPct val="0"/>
                </a:spcBef>
              </a:pPr>
              <a:r>
                <a:rPr lang="en-US" sz="1800" u="none">
                  <a:solidFill>
                    <a:srgbClr val="000000"/>
                  </a:solidFill>
                  <a:latin typeface="Public Sans"/>
                </a:rPr>
                <a:t>20%</a:t>
              </a:r>
            </a:p>
          </p:txBody>
        </p:sp>
        <p:sp>
          <p:nvSpPr>
            <p:cNvPr name="TextBox 6" id="6"/>
            <p:cNvSpPr txBox="true"/>
            <p:nvPr/>
          </p:nvSpPr>
          <p:spPr>
            <a:xfrm rot="0">
              <a:off x="0" y="4709948"/>
              <a:ext cx="905989"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a:p>
              <a:pPr algn="ctr" marL="0" indent="0" lvl="0">
                <a:lnSpc>
                  <a:spcPts val="2520"/>
                </a:lnSpc>
                <a:spcBef>
                  <a:spcPct val="0"/>
                </a:spcBef>
              </a:pPr>
              <a:r>
                <a:rPr lang="en-US" sz="1800" u="none">
                  <a:solidFill>
                    <a:srgbClr val="000000"/>
                  </a:solidFill>
                  <a:latin typeface="Public Sans"/>
                </a:rPr>
                <a:t>20%</a:t>
              </a:r>
            </a:p>
          </p:txBody>
        </p:sp>
        <p:sp>
          <p:nvSpPr>
            <p:cNvPr name="TextBox 7" id="7"/>
            <p:cNvSpPr txBox="true"/>
            <p:nvPr/>
          </p:nvSpPr>
          <p:spPr>
            <a:xfrm rot="0">
              <a:off x="1540926" y="-38100"/>
              <a:ext cx="9096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a:p>
              <a:pPr algn="ctr" marL="0" indent="0" lvl="0">
                <a:lnSpc>
                  <a:spcPts val="2520"/>
                </a:lnSpc>
                <a:spcBef>
                  <a:spcPct val="0"/>
                </a:spcBef>
              </a:pPr>
              <a:r>
                <a:rPr lang="en-US" sz="1800" u="none">
                  <a:solidFill>
                    <a:srgbClr val="000000"/>
                  </a:solidFill>
                  <a:latin typeface="Public Sans"/>
                </a:rPr>
                <a:t>20%</a:t>
              </a:r>
            </a:p>
          </p:txBody>
        </p:sp>
        <p:grpSp>
          <p:nvGrpSpPr>
            <p:cNvPr name="Group 8" id="8"/>
            <p:cNvGrpSpPr>
              <a:grpSpLocks noChangeAspect="true"/>
            </p:cNvGrpSpPr>
            <p:nvPr/>
          </p:nvGrpSpPr>
          <p:grpSpPr>
            <a:xfrm rot="0">
              <a:off x="885222" y="217092"/>
              <a:ext cx="7213407" cy="7213407"/>
              <a:chOff x="0" y="0"/>
              <a:chExt cx="2540000" cy="2540000"/>
            </a:xfrm>
          </p:grpSpPr>
          <p:sp>
            <p:nvSpPr>
              <p:cNvPr name="Freeform 9" id="9"/>
              <p:cNvSpPr/>
              <p:nvPr/>
            </p:nvSpPr>
            <p:spPr>
              <a:xfrm>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000000"/>
              </a:solidFill>
            </p:spPr>
          </p:sp>
          <p:sp>
            <p:nvSpPr>
              <p:cNvPr name="Freeform 10" id="10"/>
              <p:cNvSpPr/>
              <p:nvPr/>
            </p:nvSpPr>
            <p:spPr>
              <a:xfrm>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262626"/>
              </a:solidFill>
            </p:spPr>
          </p:sp>
          <p:sp>
            <p:nvSpPr>
              <p:cNvPr name="Freeform 11" id="11"/>
              <p:cNvSpPr/>
              <p:nvPr/>
            </p:nvSpPr>
            <p:spPr>
              <a:xfrm>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474747"/>
              </a:solidFill>
            </p:spPr>
          </p:sp>
          <p:sp>
            <p:nvSpPr>
              <p:cNvPr name="Freeform 12" id="12"/>
              <p:cNvSpPr/>
              <p:nvPr/>
            </p:nvSpPr>
            <p:spPr>
              <a:xfrm>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6B6B6B"/>
              </a:solidFill>
            </p:spPr>
          </p:sp>
          <p:sp>
            <p:nvSpPr>
              <p:cNvPr name="Freeform 13" id="13"/>
              <p:cNvSpPr/>
              <p:nvPr/>
            </p:nvSpPr>
            <p:spPr>
              <a:xfrm>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919191"/>
              </a:solidFill>
            </p:spPr>
          </p:sp>
        </p:grpSp>
      </p:grpSp>
      <p:sp>
        <p:nvSpPr>
          <p:cNvPr name="TextBox 14" id="14"/>
          <p:cNvSpPr txBox="true"/>
          <p:nvPr/>
        </p:nvSpPr>
        <p:spPr>
          <a:xfrm rot="0">
            <a:off x="11202980" y="2814638"/>
            <a:ext cx="49752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5" id="15"/>
          <p:cNvSpPr txBox="true"/>
          <p:nvPr/>
        </p:nvSpPr>
        <p:spPr>
          <a:xfrm rot="0">
            <a:off x="11202980" y="6588442"/>
            <a:ext cx="49752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7320" y="1249997"/>
            <a:ext cx="3655060" cy="1827530"/>
            <a:chOff x="0" y="0"/>
            <a:chExt cx="4873413" cy="2436707"/>
          </a:xfrm>
        </p:grpSpPr>
        <p:sp>
          <p:nvSpPr>
            <p:cNvPr name="TextBox 3" id="3"/>
            <p:cNvSpPr txBox="true"/>
            <p:nvPr/>
          </p:nvSpPr>
          <p:spPr>
            <a:xfrm rot="0">
              <a:off x="1816907" y="1669806"/>
              <a:ext cx="1239599"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30%</a:t>
              </a:r>
            </a:p>
          </p:txBody>
        </p:sp>
        <p:grpSp>
          <p:nvGrpSpPr>
            <p:cNvPr name="Group 4" id="4"/>
            <p:cNvGrpSpPr>
              <a:grpSpLocks noChangeAspect="true"/>
            </p:cNvGrpSpPr>
            <p:nvPr/>
          </p:nvGrpSpPr>
          <p:grpSpPr>
            <a:xfrm rot="0">
              <a:off x="0" y="0"/>
              <a:ext cx="4873413" cy="2436707"/>
              <a:chOff x="0" y="0"/>
              <a:chExt cx="2540000" cy="1270000"/>
            </a:xfrm>
          </p:grpSpPr>
          <p:sp>
            <p:nvSpPr>
              <p:cNvPr name="Freeform 5" id="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6" id="6"/>
              <p:cNvSpPr/>
              <p:nvPr/>
            </p:nvSpPr>
            <p:spPr>
              <a:xfrm>
                <a:off x="725" y="269795"/>
                <a:ext cx="587304" cy="1004735"/>
              </a:xfrm>
              <a:custGeom>
                <a:avLst/>
                <a:gdLst/>
                <a:ahLst/>
                <a:cxnLst/>
                <a:rect r="r" b="b" t="t" l="l"/>
                <a:pathLst>
                  <a:path h="1004735" w="587304">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name="Group 7" id="7"/>
          <p:cNvGrpSpPr/>
          <p:nvPr/>
        </p:nvGrpSpPr>
        <p:grpSpPr>
          <a:xfrm rot="0">
            <a:off x="1417320" y="4142422"/>
            <a:ext cx="3655060" cy="1827530"/>
            <a:chOff x="0" y="0"/>
            <a:chExt cx="4873413" cy="2436707"/>
          </a:xfrm>
        </p:grpSpPr>
        <p:sp>
          <p:nvSpPr>
            <p:cNvPr name="TextBox 8" id="8"/>
            <p:cNvSpPr txBox="true"/>
            <p:nvPr/>
          </p:nvSpPr>
          <p:spPr>
            <a:xfrm rot="0">
              <a:off x="1819116" y="1669806"/>
              <a:ext cx="1235181"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60%</a:t>
              </a:r>
            </a:p>
          </p:txBody>
        </p:sp>
        <p:grpSp>
          <p:nvGrpSpPr>
            <p:cNvPr name="Group 9" id="9"/>
            <p:cNvGrpSpPr>
              <a:grpSpLocks noChangeAspect="true"/>
            </p:cNvGrpSpPr>
            <p:nvPr/>
          </p:nvGrpSpPr>
          <p:grpSpPr>
            <a:xfrm rot="0">
              <a:off x="0" y="0"/>
              <a:ext cx="4873413" cy="2436707"/>
              <a:chOff x="0" y="0"/>
              <a:chExt cx="2540000" cy="1270000"/>
            </a:xfrm>
          </p:grpSpPr>
          <p:sp>
            <p:nvSpPr>
              <p:cNvPr name="Freeform 10" id="10"/>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1" id="11"/>
              <p:cNvSpPr/>
              <p:nvPr/>
            </p:nvSpPr>
            <p:spPr>
              <a:xfrm>
                <a:off x="725" y="-54063"/>
                <a:ext cx="1646038" cy="1328593"/>
              </a:xfrm>
              <a:custGeom>
                <a:avLst/>
                <a:gdLst/>
                <a:ahLst/>
                <a:cxnLst/>
                <a:rect r="r" b="b" t="t" l="l"/>
                <a:pathLst>
                  <a:path h="1328593" w="1646038">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name="Group 12" id="12"/>
          <p:cNvGrpSpPr/>
          <p:nvPr/>
        </p:nvGrpSpPr>
        <p:grpSpPr>
          <a:xfrm rot="0">
            <a:off x="1417320" y="7209472"/>
            <a:ext cx="3655060" cy="1827530"/>
            <a:chOff x="0" y="0"/>
            <a:chExt cx="4873413" cy="2436707"/>
          </a:xfrm>
        </p:grpSpPr>
        <p:sp>
          <p:nvSpPr>
            <p:cNvPr name="TextBox 13" id="13"/>
            <p:cNvSpPr txBox="true"/>
            <p:nvPr/>
          </p:nvSpPr>
          <p:spPr>
            <a:xfrm rot="0">
              <a:off x="1818505" y="1669806"/>
              <a:ext cx="1236403"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90%</a:t>
              </a:r>
            </a:p>
          </p:txBody>
        </p:sp>
        <p:grpSp>
          <p:nvGrpSpPr>
            <p:cNvPr name="Group 14" id="14"/>
            <p:cNvGrpSpPr>
              <a:grpSpLocks noChangeAspect="true"/>
            </p:cNvGrpSpPr>
            <p:nvPr/>
          </p:nvGrpSpPr>
          <p:grpSpPr>
            <a:xfrm rot="0">
              <a:off x="0" y="0"/>
              <a:ext cx="4873413" cy="2436707"/>
              <a:chOff x="0" y="0"/>
              <a:chExt cx="2540000" cy="1270000"/>
            </a:xfrm>
          </p:grpSpPr>
          <p:sp>
            <p:nvSpPr>
              <p:cNvPr name="Freeform 15" id="1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6" id="16"/>
              <p:cNvSpPr/>
              <p:nvPr/>
            </p:nvSpPr>
            <p:spPr>
              <a:xfrm>
                <a:off x="725" y="-77312"/>
                <a:ext cx="2459795" cy="1351842"/>
              </a:xfrm>
              <a:custGeom>
                <a:avLst/>
                <a:gdLst/>
                <a:ahLst/>
                <a:cxnLst/>
                <a:rect r="r" b="b" t="t" l="l"/>
                <a:pathLst>
                  <a:path h="1351842" w="2459795">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name="TextBox 17" id="17"/>
          <p:cNvSpPr txBox="true"/>
          <p:nvPr/>
        </p:nvSpPr>
        <p:spPr>
          <a:xfrm rot="0">
            <a:off x="12284043" y="1085850"/>
            <a:ext cx="4975257" cy="3181350"/>
          </a:xfrm>
          <a:prstGeom prst="rect">
            <a:avLst/>
          </a:prstGeom>
        </p:spPr>
        <p:txBody>
          <a:bodyPr anchor="t" rtlCol="false" tIns="0" lIns="0" bIns="0" rIns="0">
            <a:spAutoFit/>
          </a:bodyPr>
          <a:lstStyle/>
          <a:p>
            <a:pPr algn="r">
              <a:lnSpc>
                <a:spcPts val="8250"/>
              </a:lnSpc>
            </a:pPr>
            <a:r>
              <a:rPr lang="en-US" sz="7500">
                <a:solidFill>
                  <a:srgbClr val="000000"/>
                </a:solidFill>
                <a:latin typeface="Public Sans Bold"/>
              </a:rPr>
              <a:t>Write</a:t>
            </a:r>
          </a:p>
          <a:p>
            <a:pPr algn="r" marL="0" indent="0" lvl="0">
              <a:lnSpc>
                <a:spcPts val="8250"/>
              </a:lnSpc>
            </a:pPr>
            <a:r>
              <a:rPr lang="en-US" sz="7500">
                <a:solidFill>
                  <a:srgbClr val="000000"/>
                </a:solidFill>
                <a:latin typeface="Public Sans Bold"/>
              </a:rPr>
              <a:t>your topic or idea</a:t>
            </a:r>
          </a:p>
        </p:txBody>
      </p:sp>
      <p:sp>
        <p:nvSpPr>
          <p:cNvPr name="TextBox 18" id="18"/>
          <p:cNvSpPr txBox="true"/>
          <p:nvPr/>
        </p:nvSpPr>
        <p:spPr>
          <a:xfrm rot="0">
            <a:off x="12284043" y="4764405"/>
            <a:ext cx="4975257" cy="941070"/>
          </a:xfrm>
          <a:prstGeom prst="rect">
            <a:avLst/>
          </a:prstGeom>
        </p:spPr>
        <p:txBody>
          <a:bodyPr anchor="t" rtlCol="false" tIns="0" lIns="0" bIns="0" rIns="0">
            <a:spAutoFit/>
          </a:bodyPr>
          <a:lstStyle/>
          <a:p>
            <a:pPr algn="r">
              <a:lnSpc>
                <a:spcPts val="3779"/>
              </a:lnSpc>
            </a:pPr>
            <a:r>
              <a:rPr lang="en-US" sz="2700">
                <a:solidFill>
                  <a:srgbClr val="9B9B9B"/>
                </a:solidFill>
                <a:latin typeface="Public Sans"/>
              </a:rPr>
              <a:t>Briefly elaborate on what</a:t>
            </a:r>
          </a:p>
          <a:p>
            <a:pPr algn="r" marL="0" indent="0" lvl="0">
              <a:lnSpc>
                <a:spcPts val="3779"/>
              </a:lnSpc>
              <a:spcBef>
                <a:spcPct val="0"/>
              </a:spcBef>
            </a:pPr>
            <a:r>
              <a:rPr lang="en-US" sz="2700">
                <a:solidFill>
                  <a:srgbClr val="9B9B9B"/>
                </a:solidFill>
                <a:latin typeface="Public Sans"/>
              </a:rPr>
              <a:t>you want to discuss. </a:t>
            </a:r>
          </a:p>
        </p:txBody>
      </p:sp>
      <p:sp>
        <p:nvSpPr>
          <p:cNvPr name="TextBox 19" id="19"/>
          <p:cNvSpPr txBox="true"/>
          <p:nvPr/>
        </p:nvSpPr>
        <p:spPr>
          <a:xfrm rot="0">
            <a:off x="6378348" y="1596496"/>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0" id="20"/>
          <p:cNvSpPr txBox="true"/>
          <p:nvPr/>
        </p:nvSpPr>
        <p:spPr>
          <a:xfrm rot="0">
            <a:off x="6378348" y="448892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1" id="21"/>
          <p:cNvSpPr txBox="true"/>
          <p:nvPr/>
        </p:nvSpPr>
        <p:spPr>
          <a:xfrm rot="0">
            <a:off x="6378348" y="755597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grpSp>
        <p:nvGrpSpPr>
          <p:cNvPr name="Group 22" id="22"/>
          <p:cNvGrpSpPr/>
          <p:nvPr/>
        </p:nvGrpSpPr>
        <p:grpSpPr>
          <a:xfrm rot="0">
            <a:off x="9917752" y="7466970"/>
            <a:ext cx="7715250" cy="1312536"/>
            <a:chOff x="0" y="0"/>
            <a:chExt cx="10287000" cy="1750048"/>
          </a:xfrm>
        </p:grpSpPr>
        <p:grpSp>
          <p:nvGrpSpPr>
            <p:cNvPr name="Group 23" id="23"/>
            <p:cNvGrpSpPr>
              <a:grpSpLocks noChangeAspect="true"/>
            </p:cNvGrpSpPr>
            <p:nvPr/>
          </p:nvGrpSpPr>
          <p:grpSpPr>
            <a:xfrm rot="0">
              <a:off x="0" y="0"/>
              <a:ext cx="10287000" cy="1750048"/>
              <a:chOff x="0" y="0"/>
              <a:chExt cx="13271500" cy="2257778"/>
            </a:xfrm>
          </p:grpSpPr>
          <p:sp>
            <p:nvSpPr>
              <p:cNvPr name="Freeform 24" id="24"/>
              <p:cNvSpPr/>
              <p:nvPr/>
            </p:nvSpPr>
            <p:spPr>
              <a:xfrm>
                <a:off x="16351" y="0"/>
                <a:ext cx="9238228" cy="2257821"/>
              </a:xfrm>
              <a:custGeom>
                <a:avLst/>
                <a:gdLst/>
                <a:ahLst/>
                <a:cxnLst/>
                <a:rect r="r" b="b" t="t" l="l"/>
                <a:pathLst>
                  <a:path h="2257821" w="92382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name="Freeform 25" id="25"/>
              <p:cNvSpPr/>
              <p:nvPr/>
            </p:nvSpPr>
            <p:spPr>
              <a:xfrm>
                <a:off x="9350851" y="0"/>
                <a:ext cx="3904227" cy="2257821"/>
              </a:xfrm>
              <a:custGeom>
                <a:avLst/>
                <a:gdLst/>
                <a:ahLst/>
                <a:cxnLst/>
                <a:rect r="r" b="b" t="t" l="l"/>
                <a:pathLst>
                  <a:path h="2257821" w="39042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609" r="0" b="22368"/>
          <a:stretch>
            <a:fillRect/>
          </a:stretch>
        </p:blipFill>
        <p:spPr>
          <a:xfrm flipH="false" flipV="false" rot="0">
            <a:off x="7876683" y="1705020"/>
            <a:ext cx="8985629" cy="6876959"/>
          </a:xfrm>
          <a:prstGeom prst="rect">
            <a:avLst/>
          </a:prstGeom>
        </p:spPr>
      </p:pic>
      <p:sp>
        <p:nvSpPr>
          <p:cNvPr name="TextBox 3" id="3"/>
          <p:cNvSpPr txBox="true"/>
          <p:nvPr/>
        </p:nvSpPr>
        <p:spPr>
          <a:xfrm rot="0">
            <a:off x="1425688" y="1762170"/>
            <a:ext cx="4688341"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425688" y="7640910"/>
            <a:ext cx="4280127" cy="94107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154233" cy="8229600"/>
            <a:chOff x="0" y="0"/>
            <a:chExt cx="9538978" cy="10972800"/>
          </a:xfrm>
        </p:grpSpPr>
        <p:pic>
          <p:nvPicPr>
            <p:cNvPr name="Picture 3" id="3"/>
            <p:cNvPicPr>
              <a:picLocks noChangeAspect="true"/>
            </p:cNvPicPr>
            <p:nvPr/>
          </p:nvPicPr>
          <p:blipFill>
            <a:blip r:embed="rId2"/>
            <a:srcRect l="0" t="14632" r="0" b="31179"/>
            <a:stretch>
              <a:fillRect/>
            </a:stretch>
          </p:blipFill>
          <p:spPr>
            <a:xfrm>
              <a:off x="0" y="0"/>
              <a:ext cx="9538978" cy="5168900"/>
            </a:xfrm>
            <a:prstGeom prst="rect">
              <a:avLst/>
            </a:prstGeom>
          </p:spPr>
        </p:pic>
        <p:pic>
          <p:nvPicPr>
            <p:cNvPr name="Picture 4" id="4"/>
            <p:cNvPicPr>
              <a:picLocks noChangeAspect="true"/>
            </p:cNvPicPr>
            <p:nvPr/>
          </p:nvPicPr>
          <p:blipFill>
            <a:blip r:embed="rId3"/>
            <a:srcRect l="0" t="12179" r="0" b="6028"/>
            <a:stretch>
              <a:fillRect/>
            </a:stretch>
          </p:blipFill>
          <p:spPr>
            <a:xfrm>
              <a:off x="0" y="5803900"/>
              <a:ext cx="9538978" cy="5168900"/>
            </a:xfrm>
            <a:prstGeom prst="rect">
              <a:avLst/>
            </a:prstGeom>
          </p:spPr>
        </p:pic>
      </p:grpSp>
      <p:sp>
        <p:nvSpPr>
          <p:cNvPr name="TextBox 5" id="5"/>
          <p:cNvSpPr txBox="true"/>
          <p:nvPr/>
        </p:nvSpPr>
        <p:spPr>
          <a:xfrm rot="0">
            <a:off x="9693048" y="3701188"/>
            <a:ext cx="7566252" cy="213360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 your</a:t>
            </a:r>
          </a:p>
          <a:p>
            <a:pPr marL="0" indent="0" lvl="0">
              <a:lnSpc>
                <a:spcPts val="8250"/>
              </a:lnSpc>
            </a:pPr>
            <a:r>
              <a:rPr lang="en-US" sz="7500">
                <a:solidFill>
                  <a:srgbClr val="000000"/>
                </a:solidFill>
                <a:latin typeface="Public Sans Bold"/>
              </a:rPr>
              <a:t>topic or idea</a:t>
            </a:r>
          </a:p>
        </p:txBody>
      </p:sp>
      <p:sp>
        <p:nvSpPr>
          <p:cNvPr name="TextBox 6" id="6"/>
          <p:cNvSpPr txBox="true"/>
          <p:nvPr/>
        </p:nvSpPr>
        <p:spPr>
          <a:xfrm rot="0">
            <a:off x="9693048" y="6178142"/>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9468" y="4105275"/>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147" r="0" b="17534"/>
          <a:stretch>
            <a:fillRect/>
          </a:stretch>
        </p:blipFill>
        <p:spPr>
          <a:xfrm flipH="false" flipV="false" rot="0">
            <a:off x="1028700" y="1028700"/>
            <a:ext cx="16230600" cy="4459922"/>
          </a:xfrm>
          <a:prstGeom prst="rect">
            <a:avLst/>
          </a:prstGeom>
        </p:spPr>
      </p:pic>
      <p:sp>
        <p:nvSpPr>
          <p:cNvPr name="TextBox 3" id="3"/>
          <p:cNvSpPr txBox="true"/>
          <p:nvPr/>
        </p:nvSpPr>
        <p:spPr>
          <a:xfrm rot="0">
            <a:off x="2549298" y="7315744"/>
            <a:ext cx="14710002" cy="1085850"/>
          </a:xfrm>
          <a:prstGeom prst="rect">
            <a:avLst/>
          </a:prstGeom>
        </p:spPr>
        <p:txBody>
          <a:bodyPr anchor="t" rtlCol="false" tIns="0" lIns="0" bIns="0" rIns="0">
            <a:spAutoFit/>
          </a:bodyPr>
          <a:lstStyle/>
          <a:p>
            <a:pPr algn="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2549298" y="8793480"/>
            <a:ext cx="14710002" cy="464820"/>
          </a:xfrm>
          <a:prstGeom prst="rect">
            <a:avLst/>
          </a:prstGeom>
        </p:spPr>
        <p:txBody>
          <a:bodyPr anchor="t" rtlCol="false" tIns="0" lIns="0" bIns="0" rIns="0">
            <a:spAutoFit/>
          </a:bodyPr>
          <a:lstStyle/>
          <a:p>
            <a:pPr algn="r"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13823" y="6257989"/>
            <a:ext cx="4003460" cy="786645"/>
            <a:chOff x="0" y="0"/>
            <a:chExt cx="5337947" cy="1048860"/>
          </a:xfrm>
        </p:grpSpPr>
        <p:grpSp>
          <p:nvGrpSpPr>
            <p:cNvPr name="Group 3" id="3"/>
            <p:cNvGrpSpPr>
              <a:grpSpLocks noChangeAspect="true"/>
            </p:cNvGrpSpPr>
            <p:nvPr/>
          </p:nvGrpSpPr>
          <p:grpSpPr>
            <a:xfrm rot="0">
              <a:off x="0" y="0"/>
              <a:ext cx="5337947" cy="1048860"/>
              <a:chOff x="0" y="0"/>
              <a:chExt cx="9525000" cy="1871579"/>
            </a:xfrm>
          </p:grpSpPr>
          <p:sp>
            <p:nvSpPr>
              <p:cNvPr name="Freeform 4" id="4"/>
              <p:cNvSpPr/>
              <p:nvPr/>
            </p:nvSpPr>
            <p:spPr>
              <a:xfrm>
                <a:off x="3830" y="0"/>
                <a:ext cx="7866320" cy="1871601"/>
              </a:xfrm>
              <a:custGeom>
                <a:avLst/>
                <a:gdLst/>
                <a:ahLst/>
                <a:cxnLst/>
                <a:rect r="r" b="b" t="t" l="l"/>
                <a:pathLst>
                  <a:path h="1871601" w="7866320">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name="Freeform 5" id="5"/>
              <p:cNvSpPr/>
              <p:nvPr/>
            </p:nvSpPr>
            <p:spPr>
              <a:xfrm>
                <a:off x="8258830" y="0"/>
                <a:ext cx="1262320" cy="1871601"/>
              </a:xfrm>
              <a:custGeom>
                <a:avLst/>
                <a:gdLst/>
                <a:ahLst/>
                <a:cxnLst/>
                <a:rect r="r" b="b" t="t" l="l"/>
                <a:pathLst>
                  <a:path h="1871601" w="1262320">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name="Group 6" id="6"/>
          <p:cNvGrpSpPr/>
          <p:nvPr/>
        </p:nvGrpSpPr>
        <p:grpSpPr>
          <a:xfrm rot="0">
            <a:off x="9413823" y="1565732"/>
            <a:ext cx="4114867" cy="877838"/>
            <a:chOff x="0" y="0"/>
            <a:chExt cx="5486490" cy="1170451"/>
          </a:xfrm>
        </p:grpSpPr>
        <p:grpSp>
          <p:nvGrpSpPr>
            <p:cNvPr name="Group 7" id="7"/>
            <p:cNvGrpSpPr>
              <a:grpSpLocks noChangeAspect="true"/>
            </p:cNvGrpSpPr>
            <p:nvPr/>
          </p:nvGrpSpPr>
          <p:grpSpPr>
            <a:xfrm rot="0">
              <a:off x="0" y="0"/>
              <a:ext cx="5486490" cy="1170451"/>
              <a:chOff x="0" y="0"/>
              <a:chExt cx="9525000" cy="2032000"/>
            </a:xfrm>
          </p:grpSpPr>
          <p:sp>
            <p:nvSpPr>
              <p:cNvPr name="Freeform 8" id="8"/>
              <p:cNvSpPr/>
              <p:nvPr/>
            </p:nvSpPr>
            <p:spPr>
              <a:xfrm>
                <a:off x="47180" y="31750"/>
                <a:ext cx="4477322" cy="1968500"/>
              </a:xfrm>
              <a:custGeom>
                <a:avLst/>
                <a:gdLst/>
                <a:ahLst/>
                <a:cxnLst/>
                <a:rect r="r" b="b" t="t" l="l"/>
                <a:pathLst>
                  <a:path h="1968500" w="4477322">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name="Freeform 9" id="9"/>
              <p:cNvSpPr/>
              <p:nvPr/>
            </p:nvSpPr>
            <p:spPr>
              <a:xfrm>
                <a:off x="5000180" y="31750"/>
                <a:ext cx="4477322" cy="1968500"/>
              </a:xfrm>
              <a:custGeom>
                <a:avLst/>
                <a:gdLst/>
                <a:ahLst/>
                <a:cxnLst/>
                <a:rect r="r" b="b" t="t" l="l"/>
                <a:pathLst>
                  <a:path h="1968500" w="4477322">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name="TextBox 10" id="10"/>
          <p:cNvSpPr txBox="true"/>
          <p:nvPr/>
        </p:nvSpPr>
        <p:spPr>
          <a:xfrm rot="0">
            <a:off x="1650825" y="1622882"/>
            <a:ext cx="5374141"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1" id="11"/>
          <p:cNvSpPr txBox="true"/>
          <p:nvPr/>
        </p:nvSpPr>
        <p:spPr>
          <a:xfrm rot="0">
            <a:off x="9413823" y="2847735"/>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3 OUT OF 6</a:t>
            </a:r>
          </a:p>
        </p:txBody>
      </p:sp>
      <p:sp>
        <p:nvSpPr>
          <p:cNvPr name="TextBox 12" id="12"/>
          <p:cNvSpPr txBox="true"/>
          <p:nvPr/>
        </p:nvSpPr>
        <p:spPr>
          <a:xfrm rot="0">
            <a:off x="9413823" y="3728079"/>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3" id="13"/>
          <p:cNvSpPr txBox="true"/>
          <p:nvPr/>
        </p:nvSpPr>
        <p:spPr>
          <a:xfrm rot="0">
            <a:off x="9413823" y="7425633"/>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5 OUT OF 6</a:t>
            </a:r>
          </a:p>
        </p:txBody>
      </p:sp>
      <p:sp>
        <p:nvSpPr>
          <p:cNvPr name="TextBox 14" id="14"/>
          <p:cNvSpPr txBox="true"/>
          <p:nvPr/>
        </p:nvSpPr>
        <p:spPr>
          <a:xfrm rot="0">
            <a:off x="9413823" y="8305978"/>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213" r="25771" b="0"/>
          <a:stretch>
            <a:fillRect/>
          </a:stretch>
        </p:blipFill>
        <p:spPr>
          <a:xfrm>
            <a:off x="0" y="0"/>
            <a:ext cx="18288000" cy="10287000"/>
          </a:xfrm>
          <a:prstGeom prst="rect">
            <a:avLst/>
          </a:prstGeom>
        </p:spPr>
      </p:pic>
      <p:sp>
        <p:nvSpPr>
          <p:cNvPr name="TextBox 3" id="3"/>
          <p:cNvSpPr txBox="true"/>
          <p:nvPr/>
        </p:nvSpPr>
        <p:spPr>
          <a:xfrm rot="0">
            <a:off x="1355271" y="4533900"/>
            <a:ext cx="7430269" cy="1295400"/>
          </a:xfrm>
          <a:prstGeom prst="rect">
            <a:avLst/>
          </a:prstGeom>
        </p:spPr>
        <p:txBody>
          <a:bodyPr anchor="t" rtlCol="false" tIns="0" lIns="0" bIns="0" rIns="0">
            <a:spAutoFit/>
          </a:bodyPr>
          <a:lstStyle/>
          <a:p>
            <a:pPr marL="0" indent="0" lvl="0">
              <a:lnSpc>
                <a:spcPts val="9900"/>
              </a:lnSpc>
            </a:pPr>
            <a:r>
              <a:rPr lang="en-US" sz="9000">
                <a:solidFill>
                  <a:srgbClr val="000000"/>
                </a:solidFill>
                <a:latin typeface="Public Sans Bold"/>
              </a:rPr>
              <a:t>Methodology</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03437" y="4533900"/>
            <a:ext cx="12281127"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Add a section header</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6904" y="4524852"/>
            <a:ext cx="15214191" cy="4520506"/>
            <a:chOff x="0" y="0"/>
            <a:chExt cx="20285588" cy="6027341"/>
          </a:xfrm>
        </p:grpSpPr>
        <p:sp>
          <p:nvSpPr>
            <p:cNvPr name="TextBox 3" id="3"/>
            <p:cNvSpPr txBox="true"/>
            <p:nvPr/>
          </p:nvSpPr>
          <p:spPr>
            <a:xfrm rot="0">
              <a:off x="60466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p:txBody>
        </p:sp>
        <p:sp>
          <p:nvSpPr>
            <p:cNvPr name="TextBox 4" id="4"/>
            <p:cNvSpPr txBox="true"/>
            <p:nvPr/>
          </p:nvSpPr>
          <p:spPr>
            <a:xfrm rot="0">
              <a:off x="463925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p:txBody>
        </p:sp>
        <p:sp>
          <p:nvSpPr>
            <p:cNvPr name="TextBox 5" id="5"/>
            <p:cNvSpPr txBox="true"/>
            <p:nvPr/>
          </p:nvSpPr>
          <p:spPr>
            <a:xfrm rot="0">
              <a:off x="867384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p:txBody>
        </p:sp>
        <p:sp>
          <p:nvSpPr>
            <p:cNvPr name="TextBox 6" id="6"/>
            <p:cNvSpPr txBox="true"/>
            <p:nvPr/>
          </p:nvSpPr>
          <p:spPr>
            <a:xfrm rot="0">
              <a:off x="1270843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p:txBody>
        </p:sp>
        <p:sp>
          <p:nvSpPr>
            <p:cNvPr name="TextBox 7" id="7"/>
            <p:cNvSpPr txBox="true"/>
            <p:nvPr/>
          </p:nvSpPr>
          <p:spPr>
            <a:xfrm rot="0">
              <a:off x="1674302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p:txBody>
        </p:sp>
        <p:grpSp>
          <p:nvGrpSpPr>
            <p:cNvPr name="Group 8" id="8"/>
            <p:cNvGrpSpPr>
              <a:grpSpLocks noChangeAspect="true"/>
            </p:cNvGrpSpPr>
            <p:nvPr/>
          </p:nvGrpSpPr>
          <p:grpSpPr>
            <a:xfrm rot="0">
              <a:off x="604662" y="182751"/>
              <a:ext cx="19680927" cy="5326688"/>
              <a:chOff x="0" y="0"/>
              <a:chExt cx="22857753" cy="6186503"/>
            </a:xfrm>
          </p:grpSpPr>
          <p:sp>
            <p:nvSpPr>
              <p:cNvPr name="Freeform 9" id="9"/>
              <p:cNvSpPr/>
              <p:nvPr/>
            </p:nvSpPr>
            <p:spPr>
              <a:xfrm>
                <a:off x="0" y="-6350"/>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0" id="10"/>
              <p:cNvSpPr/>
              <p:nvPr/>
            </p:nvSpPr>
            <p:spPr>
              <a:xfrm>
                <a:off x="0" y="12309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1" id="11"/>
              <p:cNvSpPr/>
              <p:nvPr/>
            </p:nvSpPr>
            <p:spPr>
              <a:xfrm>
                <a:off x="0" y="24682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2" id="12"/>
              <p:cNvSpPr/>
              <p:nvPr/>
            </p:nvSpPr>
            <p:spPr>
              <a:xfrm>
                <a:off x="0" y="37055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3" id="13"/>
              <p:cNvSpPr/>
              <p:nvPr/>
            </p:nvSpPr>
            <p:spPr>
              <a:xfrm>
                <a:off x="0" y="49428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4" id="14"/>
              <p:cNvSpPr/>
              <p:nvPr/>
            </p:nvSpPr>
            <p:spPr>
              <a:xfrm>
                <a:off x="0" y="6180153"/>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grpSp>
        <p:sp>
          <p:nvSpPr>
            <p:cNvPr name="TextBox 15" id="15"/>
            <p:cNvSpPr txBox="true"/>
            <p:nvPr/>
          </p:nvSpPr>
          <p:spPr>
            <a:xfrm rot="0">
              <a:off x="0" y="-38100"/>
              <a:ext cx="452262"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50 </a:t>
              </a:r>
            </a:p>
          </p:txBody>
        </p:sp>
        <p:sp>
          <p:nvSpPr>
            <p:cNvPr name="TextBox 16" id="16"/>
            <p:cNvSpPr txBox="true"/>
            <p:nvPr/>
          </p:nvSpPr>
          <p:spPr>
            <a:xfrm rot="0">
              <a:off x="3759" y="1027238"/>
              <a:ext cx="44850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40 </a:t>
              </a:r>
            </a:p>
          </p:txBody>
        </p:sp>
        <p:sp>
          <p:nvSpPr>
            <p:cNvPr name="TextBox 17" id="17"/>
            <p:cNvSpPr txBox="true"/>
            <p:nvPr/>
          </p:nvSpPr>
          <p:spPr>
            <a:xfrm rot="0">
              <a:off x="3246" y="2092575"/>
              <a:ext cx="449015"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30 </a:t>
              </a:r>
            </a:p>
          </p:txBody>
        </p:sp>
        <p:sp>
          <p:nvSpPr>
            <p:cNvPr name="TextBox 18" id="18"/>
            <p:cNvSpPr txBox="true"/>
            <p:nvPr/>
          </p:nvSpPr>
          <p:spPr>
            <a:xfrm rot="0">
              <a:off x="13669" y="3157913"/>
              <a:ext cx="43859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20 </a:t>
              </a:r>
            </a:p>
          </p:txBody>
        </p:sp>
        <p:sp>
          <p:nvSpPr>
            <p:cNvPr name="TextBox 19" id="19"/>
            <p:cNvSpPr txBox="true"/>
            <p:nvPr/>
          </p:nvSpPr>
          <p:spPr>
            <a:xfrm rot="0">
              <a:off x="71248" y="4223250"/>
              <a:ext cx="381014"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10 </a:t>
              </a:r>
            </a:p>
          </p:txBody>
        </p:sp>
        <p:sp>
          <p:nvSpPr>
            <p:cNvPr name="TextBox 20" id="20"/>
            <p:cNvSpPr txBox="true"/>
            <p:nvPr/>
          </p:nvSpPr>
          <p:spPr>
            <a:xfrm rot="0">
              <a:off x="195291" y="5288588"/>
              <a:ext cx="256971"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0 </a:t>
              </a:r>
            </a:p>
          </p:txBody>
        </p:sp>
        <p:grpSp>
          <p:nvGrpSpPr>
            <p:cNvPr name="Group 21" id="21"/>
            <p:cNvGrpSpPr>
              <a:grpSpLocks noChangeAspect="true"/>
            </p:cNvGrpSpPr>
            <p:nvPr/>
          </p:nvGrpSpPr>
          <p:grpSpPr>
            <a:xfrm rot="0">
              <a:off x="604662" y="182751"/>
              <a:ext cx="19680927" cy="5326688"/>
              <a:chOff x="0" y="0"/>
              <a:chExt cx="22857753" cy="6186503"/>
            </a:xfrm>
          </p:grpSpPr>
          <p:sp>
            <p:nvSpPr>
              <p:cNvPr name="Freeform 22" id="22"/>
              <p:cNvSpPr/>
              <p:nvPr/>
            </p:nvSpPr>
            <p:spPr>
              <a:xfrm>
                <a:off x="-1706" y="4936486"/>
                <a:ext cx="4117807" cy="1250017"/>
              </a:xfrm>
              <a:custGeom>
                <a:avLst/>
                <a:gdLst/>
                <a:ahLst/>
                <a:cxnLst/>
                <a:rect r="r" b="b" t="t" l="l"/>
                <a:pathLst>
                  <a:path h="1250017" w="411780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name="Freeform 23" id="23"/>
              <p:cNvSpPr/>
              <p:nvPr/>
            </p:nvSpPr>
            <p:spPr>
              <a:xfrm>
                <a:off x="4685839" y="3705552"/>
                <a:ext cx="4114396" cy="2480951"/>
              </a:xfrm>
              <a:custGeom>
                <a:avLst/>
                <a:gdLst/>
                <a:ahLst/>
                <a:cxnLst/>
                <a:rect r="r" b="b" t="t" l="l"/>
                <a:pathLst>
                  <a:path h="2480951" w="4114396">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name="Freeform 24" id="24"/>
              <p:cNvSpPr/>
              <p:nvPr/>
            </p:nvSpPr>
            <p:spPr>
              <a:xfrm>
                <a:off x="9371678" y="2468251"/>
                <a:ext cx="4114396" cy="3718252"/>
              </a:xfrm>
              <a:custGeom>
                <a:avLst/>
                <a:gdLst/>
                <a:ahLst/>
                <a:cxnLst/>
                <a:rect r="r" b="b" t="t" l="l"/>
                <a:pathLst>
                  <a:path h="3718252" w="4114396">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name="Freeform 25" id="25"/>
              <p:cNvSpPr/>
              <p:nvPr/>
            </p:nvSpPr>
            <p:spPr>
              <a:xfrm>
                <a:off x="14057519" y="1230950"/>
                <a:ext cx="4114395" cy="4955553"/>
              </a:xfrm>
              <a:custGeom>
                <a:avLst/>
                <a:gdLst/>
                <a:ahLst/>
                <a:cxnLst/>
                <a:rect r="r" b="b" t="t" l="l"/>
                <a:pathLst>
                  <a:path h="4955553" w="4114395">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name="Freeform 26" id="26"/>
              <p:cNvSpPr/>
              <p:nvPr/>
            </p:nvSpPr>
            <p:spPr>
              <a:xfrm>
                <a:off x="18743357" y="-6350"/>
                <a:ext cx="4114395" cy="6192853"/>
              </a:xfrm>
              <a:custGeom>
                <a:avLst/>
                <a:gdLst/>
                <a:ahLst/>
                <a:cxnLst/>
                <a:rect r="r" b="b" t="t" l="l"/>
                <a:pathLst>
                  <a:path h="6192853" w="4114395">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name="Freeform 27" id="27"/>
              <p:cNvSpPr/>
              <p:nvPr/>
            </p:nvSpPr>
            <p:spPr>
              <a:xfrm>
                <a:off x="0" y="5561503"/>
                <a:ext cx="4114395" cy="625000"/>
              </a:xfrm>
              <a:custGeom>
                <a:avLst/>
                <a:gdLst/>
                <a:ahLst/>
                <a:cxnLst/>
                <a:rect r="r" b="b" t="t" l="l"/>
                <a:pathLst>
                  <a:path h="625000" w="4114395">
                    <a:moveTo>
                      <a:pt x="0" y="0"/>
                    </a:moveTo>
                    <a:lnTo>
                      <a:pt x="4114395" y="0"/>
                    </a:lnTo>
                    <a:lnTo>
                      <a:pt x="4114395" y="625000"/>
                    </a:lnTo>
                    <a:lnTo>
                      <a:pt x="0" y="625000"/>
                    </a:lnTo>
                    <a:close/>
                  </a:path>
                </a:pathLst>
              </a:custGeom>
              <a:solidFill>
                <a:srgbClr val="000000"/>
              </a:solidFill>
            </p:spPr>
          </p:sp>
          <p:sp>
            <p:nvSpPr>
              <p:cNvPr name="Freeform 28" id="28"/>
              <p:cNvSpPr/>
              <p:nvPr/>
            </p:nvSpPr>
            <p:spPr>
              <a:xfrm>
                <a:off x="4685839" y="4201742"/>
                <a:ext cx="4114396" cy="1984761"/>
              </a:xfrm>
              <a:custGeom>
                <a:avLst/>
                <a:gdLst/>
                <a:ahLst/>
                <a:cxnLst/>
                <a:rect r="r" b="b" t="t" l="l"/>
                <a:pathLst>
                  <a:path h="1984761" w="4114396">
                    <a:moveTo>
                      <a:pt x="0" y="0"/>
                    </a:moveTo>
                    <a:lnTo>
                      <a:pt x="4114396" y="0"/>
                    </a:lnTo>
                    <a:lnTo>
                      <a:pt x="4114396" y="1984761"/>
                    </a:lnTo>
                    <a:lnTo>
                      <a:pt x="0" y="1984761"/>
                    </a:lnTo>
                    <a:close/>
                  </a:path>
                </a:pathLst>
              </a:custGeom>
              <a:solidFill>
                <a:srgbClr val="000000"/>
              </a:solidFill>
            </p:spPr>
          </p:sp>
          <p:sp>
            <p:nvSpPr>
              <p:cNvPr name="Freeform 29" id="29"/>
              <p:cNvSpPr/>
              <p:nvPr/>
            </p:nvSpPr>
            <p:spPr>
              <a:xfrm>
                <a:off x="9371678" y="3087960"/>
                <a:ext cx="4114396" cy="3098543"/>
              </a:xfrm>
              <a:custGeom>
                <a:avLst/>
                <a:gdLst/>
                <a:ahLst/>
                <a:cxnLst/>
                <a:rect r="r" b="b" t="t" l="l"/>
                <a:pathLst>
                  <a:path h="3098543" w="4114396">
                    <a:moveTo>
                      <a:pt x="0" y="0"/>
                    </a:moveTo>
                    <a:lnTo>
                      <a:pt x="4114396" y="0"/>
                    </a:lnTo>
                    <a:lnTo>
                      <a:pt x="4114396" y="3098543"/>
                    </a:lnTo>
                    <a:lnTo>
                      <a:pt x="0" y="3098543"/>
                    </a:lnTo>
                    <a:close/>
                  </a:path>
                </a:pathLst>
              </a:custGeom>
              <a:solidFill>
                <a:srgbClr val="000000"/>
              </a:solidFill>
            </p:spPr>
          </p:sp>
          <p:sp>
            <p:nvSpPr>
              <p:cNvPr name="Freeform 30" id="30"/>
              <p:cNvSpPr/>
              <p:nvPr/>
            </p:nvSpPr>
            <p:spPr>
              <a:xfrm>
                <a:off x="14057519" y="2222061"/>
                <a:ext cx="4114395" cy="3964442"/>
              </a:xfrm>
              <a:custGeom>
                <a:avLst/>
                <a:gdLst/>
                <a:ahLst/>
                <a:cxnLst/>
                <a:rect r="r" b="b" t="t" l="l"/>
                <a:pathLst>
                  <a:path h="3964442" w="4114395">
                    <a:moveTo>
                      <a:pt x="0" y="0"/>
                    </a:moveTo>
                    <a:lnTo>
                      <a:pt x="4114395" y="0"/>
                    </a:lnTo>
                    <a:lnTo>
                      <a:pt x="4114395" y="3964442"/>
                    </a:lnTo>
                    <a:lnTo>
                      <a:pt x="0" y="3964442"/>
                    </a:lnTo>
                    <a:close/>
                  </a:path>
                </a:pathLst>
              </a:custGeom>
              <a:solidFill>
                <a:srgbClr val="000000"/>
              </a:solidFill>
            </p:spPr>
          </p:sp>
          <p:sp>
            <p:nvSpPr>
              <p:cNvPr name="Freeform 31" id="31"/>
              <p:cNvSpPr/>
              <p:nvPr/>
            </p:nvSpPr>
            <p:spPr>
              <a:xfrm>
                <a:off x="18743357" y="984506"/>
                <a:ext cx="4114395" cy="5201997"/>
              </a:xfrm>
              <a:custGeom>
                <a:avLst/>
                <a:gdLst/>
                <a:ahLst/>
                <a:cxnLst/>
                <a:rect r="r" b="b" t="t" l="l"/>
                <a:pathLst>
                  <a:path h="5201997" w="4114395">
                    <a:moveTo>
                      <a:pt x="0" y="0"/>
                    </a:moveTo>
                    <a:lnTo>
                      <a:pt x="4114395" y="0"/>
                    </a:lnTo>
                    <a:lnTo>
                      <a:pt x="4114395" y="5201997"/>
                    </a:lnTo>
                    <a:lnTo>
                      <a:pt x="0" y="5201997"/>
                    </a:lnTo>
                    <a:close/>
                  </a:path>
                </a:pathLst>
              </a:custGeom>
              <a:solidFill>
                <a:srgbClr val="000000"/>
              </a:solidFill>
            </p:spPr>
          </p:sp>
          <p:sp>
            <p:nvSpPr>
              <p:cNvPr name="Freeform 32" id="32"/>
              <p:cNvSpPr/>
              <p:nvPr/>
            </p:nvSpPr>
            <p:spPr>
              <a:xfrm>
                <a:off x="0" y="6186503"/>
                <a:ext cx="4114395" cy="0"/>
              </a:xfrm>
              <a:custGeom>
                <a:avLst/>
                <a:gdLst/>
                <a:ahLst/>
                <a:cxnLst/>
                <a:rect r="r" b="b" t="t" l="l"/>
                <a:pathLst>
                  <a:path h="0" w="4114395">
                    <a:moveTo>
                      <a:pt x="0" y="0"/>
                    </a:moveTo>
                    <a:lnTo>
                      <a:pt x="4114395" y="0"/>
                    </a:lnTo>
                    <a:lnTo>
                      <a:pt x="4114395" y="0"/>
                    </a:lnTo>
                    <a:lnTo>
                      <a:pt x="0" y="0"/>
                    </a:lnTo>
                    <a:close/>
                  </a:path>
                </a:pathLst>
              </a:custGeom>
              <a:solidFill>
                <a:srgbClr val="9B9B9B"/>
              </a:solidFill>
            </p:spPr>
          </p:sp>
          <p:sp>
            <p:nvSpPr>
              <p:cNvPr name="Freeform 33" id="33"/>
              <p:cNvSpPr/>
              <p:nvPr/>
            </p:nvSpPr>
            <p:spPr>
              <a:xfrm>
                <a:off x="4685839" y="5194122"/>
                <a:ext cx="4114396" cy="992381"/>
              </a:xfrm>
              <a:custGeom>
                <a:avLst/>
                <a:gdLst/>
                <a:ahLst/>
                <a:cxnLst/>
                <a:rect r="r" b="b" t="t" l="l"/>
                <a:pathLst>
                  <a:path h="992381" w="4114396">
                    <a:moveTo>
                      <a:pt x="0" y="0"/>
                    </a:moveTo>
                    <a:lnTo>
                      <a:pt x="4114396" y="0"/>
                    </a:lnTo>
                    <a:lnTo>
                      <a:pt x="4114396" y="992381"/>
                    </a:lnTo>
                    <a:lnTo>
                      <a:pt x="0" y="992381"/>
                    </a:lnTo>
                    <a:close/>
                  </a:path>
                </a:pathLst>
              </a:custGeom>
              <a:solidFill>
                <a:srgbClr val="9B9B9B"/>
              </a:solidFill>
            </p:spPr>
          </p:sp>
          <p:sp>
            <p:nvSpPr>
              <p:cNvPr name="Freeform 34" id="34"/>
              <p:cNvSpPr/>
              <p:nvPr/>
            </p:nvSpPr>
            <p:spPr>
              <a:xfrm>
                <a:off x="9371678" y="4327377"/>
                <a:ext cx="4114396" cy="1859126"/>
              </a:xfrm>
              <a:custGeom>
                <a:avLst/>
                <a:gdLst/>
                <a:ahLst/>
                <a:cxnLst/>
                <a:rect r="r" b="b" t="t" l="l"/>
                <a:pathLst>
                  <a:path h="1859126" w="4114396">
                    <a:moveTo>
                      <a:pt x="0" y="0"/>
                    </a:moveTo>
                    <a:lnTo>
                      <a:pt x="4114396" y="0"/>
                    </a:lnTo>
                    <a:lnTo>
                      <a:pt x="4114396" y="1859126"/>
                    </a:lnTo>
                    <a:lnTo>
                      <a:pt x="0" y="1859126"/>
                    </a:lnTo>
                    <a:close/>
                  </a:path>
                </a:pathLst>
              </a:custGeom>
              <a:solidFill>
                <a:srgbClr val="9B9B9B"/>
              </a:solidFill>
            </p:spPr>
          </p:sp>
          <p:sp>
            <p:nvSpPr>
              <p:cNvPr name="Freeform 35" id="35"/>
              <p:cNvSpPr/>
              <p:nvPr/>
            </p:nvSpPr>
            <p:spPr>
              <a:xfrm>
                <a:off x="14057519" y="3956504"/>
                <a:ext cx="4114395" cy="2229999"/>
              </a:xfrm>
              <a:custGeom>
                <a:avLst/>
                <a:gdLst/>
                <a:ahLst/>
                <a:cxnLst/>
                <a:rect r="r" b="b" t="t" l="l"/>
                <a:pathLst>
                  <a:path h="2229999" w="4114395">
                    <a:moveTo>
                      <a:pt x="0" y="0"/>
                    </a:moveTo>
                    <a:lnTo>
                      <a:pt x="4114395" y="0"/>
                    </a:lnTo>
                    <a:lnTo>
                      <a:pt x="4114395" y="2229999"/>
                    </a:lnTo>
                    <a:lnTo>
                      <a:pt x="0" y="2229999"/>
                    </a:lnTo>
                    <a:close/>
                  </a:path>
                </a:pathLst>
              </a:custGeom>
              <a:solidFill>
                <a:srgbClr val="9B9B9B"/>
              </a:solidFill>
            </p:spPr>
          </p:sp>
          <p:sp>
            <p:nvSpPr>
              <p:cNvPr name="Freeform 36" id="36"/>
              <p:cNvSpPr/>
              <p:nvPr/>
            </p:nvSpPr>
            <p:spPr>
              <a:xfrm>
                <a:off x="18743357" y="3461648"/>
                <a:ext cx="4114395" cy="2724855"/>
              </a:xfrm>
              <a:custGeom>
                <a:avLst/>
                <a:gdLst/>
                <a:ahLst/>
                <a:cxnLst/>
                <a:rect r="r" b="b" t="t" l="l"/>
                <a:pathLst>
                  <a:path h="2724855" w="4114395">
                    <a:moveTo>
                      <a:pt x="0" y="0"/>
                    </a:moveTo>
                    <a:lnTo>
                      <a:pt x="4114395" y="0"/>
                    </a:lnTo>
                    <a:lnTo>
                      <a:pt x="4114395" y="2724855"/>
                    </a:lnTo>
                    <a:lnTo>
                      <a:pt x="0" y="2724855"/>
                    </a:lnTo>
                    <a:close/>
                  </a:path>
                </a:pathLst>
              </a:custGeom>
              <a:solidFill>
                <a:srgbClr val="9B9B9B"/>
              </a:solidFill>
            </p:spPr>
          </p:sp>
        </p:grpSp>
      </p:grpSp>
      <p:sp>
        <p:nvSpPr>
          <p:cNvPr name="TextBox 37" id="37"/>
          <p:cNvSpPr txBox="true"/>
          <p:nvPr/>
        </p:nvSpPr>
        <p:spPr>
          <a:xfrm rot="0">
            <a:off x="1558893" y="1298792"/>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8" id="38"/>
          <p:cNvSpPr txBox="true"/>
          <p:nvPr/>
        </p:nvSpPr>
        <p:spPr>
          <a:xfrm rot="0">
            <a:off x="9144000" y="1355942"/>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85850"/>
            <a:ext cx="1158444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18550" y="1779846"/>
            <a:ext cx="12650901"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32750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32750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5" id="5"/>
          <p:cNvSpPr txBox="true"/>
          <p:nvPr/>
        </p:nvSpPr>
        <p:spPr>
          <a:xfrm rot="0">
            <a:off x="5616618"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5616618"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7" id="7"/>
          <p:cNvSpPr txBox="true"/>
          <p:nvPr/>
        </p:nvSpPr>
        <p:spPr>
          <a:xfrm rot="0">
            <a:off x="9905731"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9905731"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9" id="9"/>
          <p:cNvSpPr txBox="true"/>
          <p:nvPr/>
        </p:nvSpPr>
        <p:spPr>
          <a:xfrm rot="0">
            <a:off x="1419484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419484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1" id="11"/>
          <p:cNvSpPr txBox="true"/>
          <p:nvPr/>
        </p:nvSpPr>
        <p:spPr>
          <a:xfrm rot="0">
            <a:off x="132750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12" id="12"/>
          <p:cNvSpPr txBox="true"/>
          <p:nvPr/>
        </p:nvSpPr>
        <p:spPr>
          <a:xfrm rot="0">
            <a:off x="5616618"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13" id="13"/>
          <p:cNvSpPr txBox="true"/>
          <p:nvPr/>
        </p:nvSpPr>
        <p:spPr>
          <a:xfrm rot="0">
            <a:off x="9905731"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4" id="14"/>
          <p:cNvSpPr txBox="true"/>
          <p:nvPr/>
        </p:nvSpPr>
        <p:spPr>
          <a:xfrm rot="0">
            <a:off x="1419484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3224" y="1435599"/>
            <a:ext cx="15681552"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788999" y="2913335"/>
            <a:ext cx="14710002"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9B9B9B"/>
                </a:solidFill>
                <a:latin typeface="Public Sans"/>
              </a:rPr>
              <a:t>Briefly elaborate on what you want to discuss. </a:t>
            </a:r>
          </a:p>
        </p:txBody>
      </p:sp>
      <p:pic>
        <p:nvPicPr>
          <p:cNvPr name="Picture 4" id="4"/>
          <p:cNvPicPr>
            <a:picLocks noChangeAspect="true"/>
          </p:cNvPicPr>
          <p:nvPr/>
        </p:nvPicPr>
        <p:blipFill>
          <a:blip r:embed="rId2"/>
          <a:srcRect l="2718" t="29632" r="3303" b="33277"/>
          <a:stretch>
            <a:fillRect/>
          </a:stretch>
        </p:blipFill>
        <p:spPr>
          <a:xfrm flipH="false" flipV="false" rot="0">
            <a:off x="1028700" y="4798377"/>
            <a:ext cx="16230600" cy="4459922"/>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4080" r="0" b="6266"/>
          <a:stretch>
            <a:fillRect/>
          </a:stretch>
        </p:blipFill>
        <p:spPr>
          <a:xfrm flipH="false" flipV="false" rot="0">
            <a:off x="1028700" y="1028700"/>
            <a:ext cx="919729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55822" y="1028700"/>
            <a:ext cx="6172200" cy="8229600"/>
          </a:xfrm>
          <a:prstGeom prst="rect">
            <a:avLst/>
          </a:prstGeom>
        </p:spPr>
      </p:pic>
      <p:sp>
        <p:nvSpPr>
          <p:cNvPr name="TextBox 4" id="4"/>
          <p:cNvSpPr txBox="true"/>
          <p:nvPr/>
        </p:nvSpPr>
        <p:spPr>
          <a:xfrm rot="0">
            <a:off x="7457421" y="3781104"/>
            <a:ext cx="10293202" cy="3279859"/>
          </a:xfrm>
          <a:prstGeom prst="rect">
            <a:avLst/>
          </a:prstGeom>
        </p:spPr>
        <p:txBody>
          <a:bodyPr anchor="t" rtlCol="false" tIns="0" lIns="0" bIns="0" rIns="0">
            <a:spAutoFit/>
          </a:bodyPr>
          <a:lstStyle/>
          <a:p>
            <a:pPr>
              <a:lnSpc>
                <a:spcPts val="8745"/>
              </a:lnSpc>
            </a:pPr>
            <a:r>
              <a:rPr lang="en-US" sz="6246">
                <a:solidFill>
                  <a:srgbClr val="000000"/>
                </a:solidFill>
                <a:latin typeface="Public Sans Bold Italics"/>
              </a:rPr>
              <a:t>Thank You</a:t>
            </a:r>
          </a:p>
          <a:p>
            <a:pPr marL="0" indent="0" lvl="0">
              <a:lnSpc>
                <a:spcPts val="8745"/>
              </a:lnSpc>
              <a:spcBef>
                <a:spcPct val="0"/>
              </a:spcBef>
            </a:pPr>
            <a:r>
              <a:rPr lang="en-US" sz="6246">
                <a:solidFill>
                  <a:srgbClr val="000000"/>
                </a:solidFill>
                <a:latin typeface="Public Sans Bold Italics"/>
              </a:rPr>
              <a:t>Abraham, Helen, Kassem &amp; Rahmi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78" t="0" r="15927" b="0"/>
          <a:stretch>
            <a:fillRect/>
          </a:stretch>
        </p:blipFill>
        <p:spPr>
          <a:xfrm flipH="false" flipV="false" rot="0">
            <a:off x="1028700" y="1028700"/>
            <a:ext cx="4432679" cy="8229600"/>
          </a:xfrm>
          <a:prstGeom prst="rect">
            <a:avLst/>
          </a:prstGeom>
        </p:spPr>
      </p:pic>
      <p:sp>
        <p:nvSpPr>
          <p:cNvPr name="TextBox 3" id="3"/>
          <p:cNvSpPr txBox="true"/>
          <p:nvPr/>
        </p:nvSpPr>
        <p:spPr>
          <a:xfrm rot="0">
            <a:off x="7361124" y="2536838"/>
            <a:ext cx="907120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THE FUTURE BELONGS TO THOSE WHO BELIEVE IN THE BEAUTY OF THEIR DREAMS.</a:t>
            </a:r>
          </a:p>
        </p:txBody>
      </p:sp>
      <p:sp>
        <p:nvSpPr>
          <p:cNvPr name="TextBox 4" id="4"/>
          <p:cNvSpPr txBox="true"/>
          <p:nvPr/>
        </p:nvSpPr>
        <p:spPr>
          <a:xfrm rot="0">
            <a:off x="7361124" y="8455932"/>
            <a:ext cx="90712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Eleanor Roosevelt</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361124" y="1297668"/>
            <a:ext cx="747830" cy="568351"/>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7165" y="3433762"/>
            <a:ext cx="5120380"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Free Resources</a:t>
            </a:r>
          </a:p>
        </p:txBody>
      </p:sp>
      <p:sp>
        <p:nvSpPr>
          <p:cNvPr name="TextBox 3" id="3"/>
          <p:cNvSpPr txBox="true"/>
          <p:nvPr/>
        </p:nvSpPr>
        <p:spPr>
          <a:xfrm rot="0">
            <a:off x="1477165" y="5969318"/>
            <a:ext cx="5120380"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Use these elements</a:t>
            </a:r>
          </a:p>
          <a:p>
            <a:pPr algn="l" marL="0" indent="0" lvl="0">
              <a:lnSpc>
                <a:spcPts val="3779"/>
              </a:lnSpc>
              <a:spcBef>
                <a:spcPct val="0"/>
              </a:spcBef>
            </a:pPr>
            <a:r>
              <a:rPr lang="en-US" sz="2700">
                <a:solidFill>
                  <a:srgbClr val="9B9B9B"/>
                </a:solidFill>
                <a:latin typeface="Public Sans"/>
              </a:rPr>
              <a:t>in your Canva presentation.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72460" y="1618553"/>
            <a:ext cx="659814" cy="47626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8748" y="1512938"/>
            <a:ext cx="523747" cy="68749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93549" y="1565745"/>
            <a:ext cx="593756" cy="58188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26371" y="1512938"/>
            <a:ext cx="458747" cy="68749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146318" y="1561707"/>
            <a:ext cx="558850" cy="589957"/>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63684" y="1512938"/>
            <a:ext cx="612496" cy="687496"/>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66515" y="8171273"/>
            <a:ext cx="665760" cy="518082"/>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273122" y="8086566"/>
            <a:ext cx="274998" cy="687496"/>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536933" y="8188653"/>
            <a:ext cx="706988" cy="483323"/>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663113" y="8139278"/>
            <a:ext cx="585265" cy="582073"/>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300119" y="8086566"/>
            <a:ext cx="251248" cy="687496"/>
          </a:xfrm>
          <a:prstGeom prst="rect">
            <a:avLst/>
          </a:prstGeom>
        </p:spPr>
      </p:pic>
      <p:pic>
        <p:nvPicPr>
          <p:cNvPr name="Picture 15" id="15"/>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63684" y="8135759"/>
            <a:ext cx="612496" cy="589110"/>
          </a:xfrm>
          <a:prstGeom prst="rect">
            <a:avLst/>
          </a:prstGeom>
        </p:spPr>
      </p:pic>
      <p:pic>
        <p:nvPicPr>
          <p:cNvPr name="Picture 16" id="16"/>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8704244" y="6443159"/>
            <a:ext cx="396248" cy="687496"/>
          </a:xfrm>
          <a:prstGeom prst="rect">
            <a:avLst/>
          </a:prstGeom>
        </p:spPr>
      </p:pic>
      <p:pic>
        <p:nvPicPr>
          <p:cNvPr name="Picture 17" id="17"/>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170623" y="6443159"/>
            <a:ext cx="479997" cy="687496"/>
          </a:xfrm>
          <a:prstGeom prst="rect">
            <a:avLst/>
          </a:prstGeom>
        </p:spPr>
      </p:pic>
      <p:pic>
        <p:nvPicPr>
          <p:cNvPr name="Picture 18" id="18"/>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632304" y="6443159"/>
            <a:ext cx="516247" cy="687496"/>
          </a:xfrm>
          <a:prstGeom prst="rect">
            <a:avLst/>
          </a:prstGeom>
        </p:spPr>
      </p:pic>
      <p:pic>
        <p:nvPicPr>
          <p:cNvPr name="Picture 19" id="19"/>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690747" y="6443159"/>
            <a:ext cx="529997" cy="687496"/>
          </a:xfrm>
          <a:prstGeom prst="rect">
            <a:avLst/>
          </a:prstGeom>
        </p:spPr>
      </p:pic>
      <p:pic>
        <p:nvPicPr>
          <p:cNvPr name="Picture 20" id="20"/>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274494" y="6443159"/>
            <a:ext cx="302498" cy="687496"/>
          </a:xfrm>
          <a:prstGeom prst="rect">
            <a:avLst/>
          </a:prstGeom>
        </p:spPr>
      </p:pic>
      <p:pic>
        <p:nvPicPr>
          <p:cNvPr name="Picture 21" id="21"/>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02148" y="6519124"/>
            <a:ext cx="535567" cy="535567"/>
          </a:xfrm>
          <a:prstGeom prst="rect">
            <a:avLst/>
          </a:prstGeom>
        </p:spPr>
      </p:pic>
      <p:pic>
        <p:nvPicPr>
          <p:cNvPr name="Picture 22" id="22"/>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592343" y="4841367"/>
            <a:ext cx="620049" cy="604266"/>
          </a:xfrm>
          <a:prstGeom prst="rect">
            <a:avLst/>
          </a:prstGeom>
        </p:spPr>
      </p:pic>
      <p:pic>
        <p:nvPicPr>
          <p:cNvPr name="Picture 23" id="23"/>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158123" y="4799752"/>
            <a:ext cx="504997" cy="687496"/>
          </a:xfrm>
          <a:prstGeom prst="rect">
            <a:avLst/>
          </a:prstGeom>
        </p:spPr>
      </p:pic>
      <p:pic>
        <p:nvPicPr>
          <p:cNvPr name="Picture 24" id="24"/>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584804" y="4799752"/>
            <a:ext cx="611246" cy="687496"/>
          </a:xfrm>
          <a:prstGeom prst="rect">
            <a:avLst/>
          </a:prstGeom>
        </p:spPr>
      </p:pic>
      <p:pic>
        <p:nvPicPr>
          <p:cNvPr name="Picture 25" id="25"/>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686997" y="4799752"/>
            <a:ext cx="537497" cy="687496"/>
          </a:xfrm>
          <a:prstGeom prst="rect">
            <a:avLst/>
          </a:prstGeom>
        </p:spPr>
      </p:pic>
      <p:pic>
        <p:nvPicPr>
          <p:cNvPr name="Picture 26" id="26"/>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069025" y="4855531"/>
            <a:ext cx="713437" cy="575938"/>
          </a:xfrm>
          <a:prstGeom prst="rect">
            <a:avLst/>
          </a:prstGeom>
        </p:spPr>
      </p:pic>
      <p:pic>
        <p:nvPicPr>
          <p:cNvPr name="Picture 27" id="27"/>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29028" y="4901768"/>
            <a:ext cx="681807" cy="483463"/>
          </a:xfrm>
          <a:prstGeom prst="rect">
            <a:avLst/>
          </a:prstGeom>
        </p:spPr>
      </p:pic>
      <p:pic>
        <p:nvPicPr>
          <p:cNvPr name="Picture 28" id="28"/>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520425" y="3156345"/>
            <a:ext cx="763884" cy="687496"/>
          </a:xfrm>
          <a:prstGeom prst="rect">
            <a:avLst/>
          </a:prstGeom>
        </p:spPr>
      </p:pic>
      <p:pic>
        <p:nvPicPr>
          <p:cNvPr name="Picture 29" id="29"/>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109414" y="3190440"/>
            <a:ext cx="602416" cy="619306"/>
          </a:xfrm>
          <a:prstGeom prst="rect">
            <a:avLst/>
          </a:prstGeom>
        </p:spPr>
      </p:pic>
      <p:pic>
        <p:nvPicPr>
          <p:cNvPr name="Picture 30" id="30"/>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570898" y="3190440"/>
            <a:ext cx="639058" cy="619306"/>
          </a:xfrm>
          <a:prstGeom prst="rect">
            <a:avLst/>
          </a:prstGeom>
        </p:spPr>
      </p:pic>
      <p:pic>
        <p:nvPicPr>
          <p:cNvPr name="Picture 31" id="31"/>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07566" y="3156345"/>
            <a:ext cx="696359" cy="687496"/>
          </a:xfrm>
          <a:prstGeom prst="rect">
            <a:avLst/>
          </a:prstGeom>
        </p:spPr>
      </p:pic>
      <p:pic>
        <p:nvPicPr>
          <p:cNvPr name="Picture 32" id="32"/>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168245" y="3156345"/>
            <a:ext cx="514997" cy="687496"/>
          </a:xfrm>
          <a:prstGeom prst="rect">
            <a:avLst/>
          </a:prstGeom>
        </p:spPr>
      </p:pic>
      <p:pic>
        <p:nvPicPr>
          <p:cNvPr name="Picture 33" id="33"/>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44308" y="3156345"/>
            <a:ext cx="451247" cy="687496"/>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1553009" y="1028700"/>
            <a:ext cx="5706291" cy="8229600"/>
          </a:xfrm>
          <a:prstGeom prst="rect">
            <a:avLst/>
          </a:prstGeom>
        </p:spPr>
      </p:pic>
      <p:sp>
        <p:nvSpPr>
          <p:cNvPr name="TextBox 3" id="3"/>
          <p:cNvSpPr txBox="true"/>
          <p:nvPr/>
        </p:nvSpPr>
        <p:spPr>
          <a:xfrm rot="0">
            <a:off x="1219200" y="1085850"/>
            <a:ext cx="7566252"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219200" y="3562804"/>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166628" y="8745525"/>
            <a:ext cx="747830" cy="56835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66552" y="1597051"/>
            <a:ext cx="6200077" cy="7049536"/>
          </a:xfrm>
          <a:prstGeom prst="rect">
            <a:avLst/>
          </a:prstGeom>
        </p:spPr>
      </p:pic>
      <p:sp>
        <p:nvSpPr>
          <p:cNvPr name="TextBox 4" id="4"/>
          <p:cNvSpPr txBox="true"/>
          <p:nvPr/>
        </p:nvSpPr>
        <p:spPr>
          <a:xfrm rot="0">
            <a:off x="1028700" y="2657021"/>
            <a:ext cx="893785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Research is formalized curiosity. It is poking and prying with a purpose</a:t>
            </a:r>
          </a:p>
        </p:txBody>
      </p:sp>
      <p:sp>
        <p:nvSpPr>
          <p:cNvPr name="TextBox 5" id="5"/>
          <p:cNvSpPr txBox="true"/>
          <p:nvPr/>
        </p:nvSpPr>
        <p:spPr>
          <a:xfrm rot="0">
            <a:off x="1028700" y="8724900"/>
            <a:ext cx="893785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Zorah Neal Hurtson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10800000">
            <a:off x="280870" y="2107721"/>
            <a:ext cx="747830" cy="56835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430905"/>
            <a:ext cx="18288000" cy="457263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p>
          <a:p>
            <a:pPr algn="ctr">
              <a:lnSpc>
                <a:spcPts val="3639"/>
              </a:lnSpc>
              <a:spcBef>
                <a:spcPct val="0"/>
              </a:spcBef>
            </a:pPr>
            <a:r>
              <a:rPr lang="en-US" sz="2599">
                <a:solidFill>
                  <a:srgbClr val="000000"/>
                </a:solidFill>
                <a:latin typeface="Public Sans"/>
              </a:rPr>
              <a:t>Initial data exploration was done to better understand and visually identify anomalies within the data as well as focus our reaserch to which area's we wished to explore.When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p>
          <a:p>
            <a:pPr algn="ctr">
              <a:lnSpc>
                <a:spcPts val="3639"/>
              </a:lnSpc>
              <a:spcBef>
                <a:spcPct val="0"/>
              </a:spcBef>
            </a:pPr>
            <a:r>
              <a:rPr lang="en-US" sz="2599">
                <a:solidFill>
                  <a:srgbClr val="000000"/>
                </a:solidFill>
                <a:latin typeface="Public Sans"/>
              </a:rPr>
              <a:t>The we split the questions amongst the group and produced the relevant code to give us answers to our questions.</a:t>
            </a:r>
            <a:r>
              <a:rPr lang="en-US" sz="2599">
                <a:solidFill>
                  <a:srgbClr val="FF1616"/>
                </a:solidFill>
                <a:latin typeface="Public Sans"/>
              </a:rPr>
              <a:t> </a:t>
            </a:r>
          </a:p>
        </p:txBody>
      </p:sp>
      <p:sp>
        <p:nvSpPr>
          <p:cNvPr name="TextBox 3" id="3"/>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Our 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9200" y="2105025"/>
            <a:ext cx="12757465" cy="77812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 little background on our data set ......</a:t>
            </a:r>
          </a:p>
          <a:p>
            <a:pPr algn="ctr">
              <a:lnSpc>
                <a:spcPts val="4759"/>
              </a:lnSpc>
            </a:pPr>
          </a:p>
          <a:p>
            <a:pPr algn="ctr">
              <a:lnSpc>
                <a:spcPts val="4759"/>
              </a:lnSpc>
            </a:pPr>
            <a:r>
              <a:rPr lang="en-US" sz="3399">
                <a:solidFill>
                  <a:srgbClr val="000000"/>
                </a:solidFill>
                <a:latin typeface="Canva Sans"/>
              </a:rPr>
              <a:t>11 Food Categories</a:t>
            </a:r>
          </a:p>
          <a:p>
            <a:pPr algn="ctr">
              <a:lnSpc>
                <a:spcPts val="4759"/>
              </a:lnSpc>
            </a:pPr>
          </a:p>
          <a:p>
            <a:pPr algn="ctr">
              <a:lnSpc>
                <a:spcPts val="4759"/>
              </a:lnSpc>
            </a:pPr>
            <a:r>
              <a:rPr lang="en-US" sz="3399">
                <a:solidFill>
                  <a:srgbClr val="000000"/>
                </a:solidFill>
                <a:latin typeface="Canva Sans"/>
              </a:rPr>
              <a:t>23 Food Groups</a:t>
            </a:r>
          </a:p>
          <a:p>
            <a:pPr algn="ctr">
              <a:lnSpc>
                <a:spcPts val="4759"/>
              </a:lnSpc>
            </a:pPr>
          </a:p>
          <a:p>
            <a:pPr algn="ctr">
              <a:lnSpc>
                <a:spcPts val="4759"/>
              </a:lnSpc>
            </a:pPr>
            <a:r>
              <a:rPr lang="en-US" sz="3399">
                <a:solidFill>
                  <a:srgbClr val="000000"/>
                </a:solidFill>
                <a:latin typeface="Canva Sans"/>
              </a:rPr>
              <a:t>169 Major Food Categories</a:t>
            </a:r>
          </a:p>
          <a:p>
            <a:pPr algn="ctr">
              <a:lnSpc>
                <a:spcPts val="4759"/>
              </a:lnSpc>
            </a:pPr>
          </a:p>
          <a:p>
            <a:pPr algn="ctr">
              <a:lnSpc>
                <a:spcPts val="4759"/>
              </a:lnSpc>
            </a:pPr>
            <a:r>
              <a:rPr lang="en-US" sz="3399">
                <a:solidFill>
                  <a:srgbClr val="000000"/>
                </a:solidFill>
                <a:latin typeface="Canva Sans"/>
              </a:rPr>
              <a:t>134 Minor Food Categories</a:t>
            </a:r>
          </a:p>
          <a:p>
            <a:pPr algn="ctr">
              <a:lnSpc>
                <a:spcPts val="4759"/>
              </a:lnSpc>
            </a:pPr>
          </a:p>
          <a:p>
            <a:pPr algn="ctr">
              <a:lnSpc>
                <a:spcPts val="4759"/>
              </a:lnSpc>
            </a:pPr>
          </a:p>
          <a:p>
            <a:pPr algn="ctr">
              <a:lnSpc>
                <a:spcPts val="4759"/>
              </a:lnSpc>
            </a:pPr>
          </a:p>
          <a:p>
            <a:pPr algn="ctr">
              <a:lnSpc>
                <a:spcPts val="4759"/>
              </a:lnSpc>
            </a:pPr>
          </a:p>
        </p:txBody>
      </p:sp>
      <p:pic>
        <p:nvPicPr>
          <p:cNvPr name="Picture 3" id="3"/>
          <p:cNvPicPr>
            <a:picLocks noChangeAspect="true"/>
          </p:cNvPicPr>
          <p:nvPr/>
        </p:nvPicPr>
        <p:blipFill>
          <a:blip r:embed="rId2"/>
          <a:srcRect l="0" t="0" r="0" b="0"/>
          <a:stretch>
            <a:fillRect/>
          </a:stretch>
        </p:blipFill>
        <p:spPr>
          <a:xfrm flipH="false" flipV="false" rot="492766">
            <a:off x="7597933" y="7061310"/>
            <a:ext cx="2827251" cy="29918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455483" y="7646554"/>
            <a:ext cx="1804917" cy="2406556"/>
          </a:xfrm>
          <a:prstGeom prst="rect">
            <a:avLst/>
          </a:prstGeom>
        </p:spPr>
      </p:pic>
      <p:sp>
        <p:nvSpPr>
          <p:cNvPr name="TextBox 5" id="5"/>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904" r="0" b="27904"/>
          <a:stretch>
            <a:fillRect/>
          </a:stretch>
        </p:blipFill>
        <p:spPr>
          <a:xfrm flipH="false" flipV="false" rot="0">
            <a:off x="1028700" y="1028700"/>
            <a:ext cx="16230600" cy="4781550"/>
          </a:xfrm>
          <a:prstGeom prst="rect">
            <a:avLst/>
          </a:prstGeom>
        </p:spPr>
      </p:pic>
      <p:sp>
        <p:nvSpPr>
          <p:cNvPr name="TextBox 3" id="3"/>
          <p:cNvSpPr txBox="true"/>
          <p:nvPr/>
        </p:nvSpPr>
        <p:spPr>
          <a:xfrm rot="0">
            <a:off x="1882718" y="7439025"/>
            <a:ext cx="14522563"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The Data &amp; Our Findings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4680177" cy="42291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Findings - 1st Level Food Groups</a:t>
            </a:r>
          </a:p>
        </p:txBody>
      </p:sp>
      <p:sp>
        <p:nvSpPr>
          <p:cNvPr name="TextBox 3" id="3"/>
          <p:cNvSpPr txBox="true"/>
          <p:nvPr/>
        </p:nvSpPr>
        <p:spPr>
          <a:xfrm rot="0">
            <a:off x="133315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DRINK</a:t>
            </a:r>
          </a:p>
        </p:txBody>
      </p:sp>
      <p:sp>
        <p:nvSpPr>
          <p:cNvPr name="TextBox 4" id="4"/>
          <p:cNvSpPr txBox="true"/>
          <p:nvPr/>
        </p:nvSpPr>
        <p:spPr>
          <a:xfrm rot="0">
            <a:off x="13331598" y="8423910"/>
            <a:ext cx="3927702" cy="8343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pic>
        <p:nvPicPr>
          <p:cNvPr name="Picture 5" id="5"/>
          <p:cNvPicPr>
            <a:picLocks noChangeAspect="true"/>
          </p:cNvPicPr>
          <p:nvPr/>
        </p:nvPicPr>
        <p:blipFill>
          <a:blip r:embed="rId2"/>
          <a:srcRect l="17744" t="0" r="35661" b="0"/>
          <a:stretch>
            <a:fillRect/>
          </a:stretch>
        </p:blipFill>
        <p:spPr>
          <a:xfrm flipH="false" flipV="false" rot="0">
            <a:off x="13331598" y="1028700"/>
            <a:ext cx="3927702" cy="5619750"/>
          </a:xfrm>
          <a:prstGeom prst="rect">
            <a:avLst/>
          </a:prstGeom>
        </p:spPr>
      </p:pic>
      <p:sp>
        <p:nvSpPr>
          <p:cNvPr name="TextBox 6" id="6"/>
          <p:cNvSpPr txBox="true"/>
          <p:nvPr/>
        </p:nvSpPr>
        <p:spPr>
          <a:xfrm rot="0">
            <a:off x="79213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FOOD &amp; SNACKS</a:t>
            </a:r>
          </a:p>
        </p:txBody>
      </p:sp>
      <p:sp>
        <p:nvSpPr>
          <p:cNvPr name="TextBox 7" id="7"/>
          <p:cNvSpPr txBox="true"/>
          <p:nvPr/>
        </p:nvSpPr>
        <p:spPr>
          <a:xfrm rot="0">
            <a:off x="7921398" y="8423910"/>
            <a:ext cx="3927702" cy="8343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pic>
        <p:nvPicPr>
          <p:cNvPr name="Picture 8" id="8"/>
          <p:cNvPicPr>
            <a:picLocks noChangeAspect="true"/>
          </p:cNvPicPr>
          <p:nvPr/>
        </p:nvPicPr>
        <p:blipFill>
          <a:blip r:embed="rId3"/>
          <a:srcRect l="2374" t="0" r="2374" b="0"/>
          <a:stretch>
            <a:fillRect/>
          </a:stretch>
        </p:blipFill>
        <p:spPr>
          <a:xfrm flipH="false" flipV="false" rot="0">
            <a:off x="7921398" y="1028700"/>
            <a:ext cx="3927702" cy="561975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6172200"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
        <p:nvSpPr>
          <p:cNvPr name="TextBox 4" id="4"/>
          <p:cNvSpPr txBox="true"/>
          <p:nvPr/>
        </p:nvSpPr>
        <p:spPr>
          <a:xfrm rot="0">
            <a:off x="6808699" y="904875"/>
            <a:ext cx="11479301" cy="2334885"/>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Total Food &amp; Drink Consumption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DAFPOK-1huk</dc:identifier>
  <dcterms:modified xsi:type="dcterms:W3CDTF">2011-08-01T06:04:30Z</dcterms:modified>
  <cp:revision>1</cp:revision>
  <dc:title>Food Trends</dc:title>
</cp:coreProperties>
</file>